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5"/>
  </p:notesMasterIdLst>
  <p:sldIdLst>
    <p:sldId id="256" r:id="rId2"/>
    <p:sldId id="257" r:id="rId3"/>
    <p:sldId id="258" r:id="rId4"/>
    <p:sldId id="296" r:id="rId5"/>
    <p:sldId id="260" r:id="rId6"/>
    <p:sldId id="262" r:id="rId7"/>
    <p:sldId id="263" r:id="rId8"/>
    <p:sldId id="264" r:id="rId9"/>
    <p:sldId id="297" r:id="rId10"/>
    <p:sldId id="298" r:id="rId11"/>
    <p:sldId id="299" r:id="rId12"/>
    <p:sldId id="300" r:id="rId13"/>
    <p:sldId id="301" r:id="rId14"/>
    <p:sldId id="302" r:id="rId15"/>
    <p:sldId id="303" r:id="rId16"/>
    <p:sldId id="304" r:id="rId17"/>
    <p:sldId id="266" r:id="rId18"/>
    <p:sldId id="268" r:id="rId19"/>
    <p:sldId id="307" r:id="rId20"/>
    <p:sldId id="277" r:id="rId21"/>
    <p:sldId id="308" r:id="rId22"/>
    <p:sldId id="309" r:id="rId23"/>
    <p:sldId id="295" r:id="rId24"/>
  </p:sldIdLst>
  <p:sldSz cx="9144000" cy="5143500" type="screen16x9"/>
  <p:notesSz cx="6858000" cy="9144000"/>
  <p:embeddedFontLst>
    <p:embeddedFont>
      <p:font typeface="Calibri" panose="020F0502020204030204" pitchFamily="34" charset="0"/>
      <p:regular r:id="rId26"/>
      <p:bold r:id="rId27"/>
      <p:italic r:id="rId28"/>
      <p:boldItalic r:id="rId29"/>
    </p:embeddedFont>
    <p:embeddedFont>
      <p:font typeface="Cuprum" panose="020B0604020202020204" charset="0"/>
      <p:regular r:id="rId30"/>
      <p:bold r:id="rId31"/>
      <p:italic r:id="rId32"/>
      <p:boldItalic r:id="rId33"/>
    </p:embeddedFont>
    <p:embeddedFont>
      <p:font typeface="Alice" panose="020B0604020202020204" charset="0"/>
      <p:regular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735" autoAdjust="0"/>
  </p:normalViewPr>
  <p:slideViewPr>
    <p:cSldViewPr snapToGrid="0">
      <p:cViewPr varScale="1">
        <p:scale>
          <a:sx n="109" d="100"/>
          <a:sy n="109" d="100"/>
        </p:scale>
        <p:origin x="706" y="77"/>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2ce47616444_1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g2ce47616444_1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2cdfa30d818_0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2cdfa30d818_0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2ce47616444_1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2ce47616444_1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2ce47616444_1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2ce47616444_1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2ce47616444_1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2ce47616444_1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2cdfa30d818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2cdfa30d818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2cdfa30d818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2cdfa30d818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2cdfa30d818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2cdfa30d818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У цьому визначенні "відкрите та поважне" означає "ґрунтоване на рівності цінностей партнерів"; "обмін поглядами" означає будь-який вид взаємодії, який розкриває культурні характеристики; "групи" означає будь-які типи колективу, який може діяти через своїх представників (сім'я, спільнота, об'єднання, народи); "культура" включає все, що стосується способу життя, звичаїв, вірувань та інших речей, які передавалися від покоління до покоління, а також різноманітні форми художньої творчості; "сприйняття світу" означає цінності та способи мислення.</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2cdfa30d818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2cdfa30d818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2cdfa30d818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2cdfa30d818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Logo">
  <p:cSld name="TITLE_4">
    <p:bg>
      <p:bgPr>
        <a:blipFill>
          <a:blip r:embed="rId2">
            <a:alphaModFix/>
          </a:blip>
          <a:stretch>
            <a:fillRect/>
          </a:stretch>
        </a:blipFill>
        <a:effectLst/>
      </p:bgPr>
    </p:bg>
    <p:spTree>
      <p:nvGrpSpPr>
        <p:cNvPr id="1" name="Shape 11"/>
        <p:cNvGrpSpPr/>
        <p:nvPr/>
      </p:nvGrpSpPr>
      <p:grpSpPr>
        <a:xfrm>
          <a:off x="0" y="0"/>
          <a:ext cx="0" cy="0"/>
          <a:chOff x="0" y="0"/>
          <a:chExt cx="0" cy="0"/>
        </a:xfrm>
      </p:grpSpPr>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dirty="0"/>
          </a:p>
        </p:txBody>
      </p:sp>
      <p:pic>
        <p:nvPicPr>
          <p:cNvPr id="13" name="Google Shape;13;p2"/>
          <p:cNvPicPr preferRelativeResize="0"/>
          <p:nvPr/>
        </p:nvPicPr>
        <p:blipFill>
          <a:blip r:embed="rId3">
            <a:alphaModFix/>
          </a:blip>
          <a:stretch>
            <a:fillRect/>
          </a:stretch>
        </p:blipFill>
        <p:spPr>
          <a:xfrm>
            <a:off x="4485201" y="2244550"/>
            <a:ext cx="3285100" cy="89507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ustom Layout 1">
  <p:cSld name="CUSTOM_4">
    <p:bg>
      <p:bgPr>
        <a:blipFill>
          <a:blip r:embed="rId2">
            <a:alphaModFix/>
          </a:blip>
          <a:stretch>
            <a:fillRect/>
          </a:stretch>
        </a:blipFill>
        <a:effectLst/>
      </p:bgPr>
    </p:bg>
    <p:spTree>
      <p:nvGrpSpPr>
        <p:cNvPr id="1" name="Shape 52"/>
        <p:cNvGrpSpPr/>
        <p:nvPr/>
      </p:nvGrpSpPr>
      <p:grpSpPr>
        <a:xfrm>
          <a:off x="0" y="0"/>
          <a:ext cx="0" cy="0"/>
          <a:chOff x="0" y="0"/>
          <a:chExt cx="0" cy="0"/>
        </a:xfrm>
      </p:grpSpPr>
      <p:sp>
        <p:nvSpPr>
          <p:cNvPr id="53" name="Google Shape;53;p12"/>
          <p:cNvSpPr txBox="1">
            <a:spLocks noGrp="1"/>
          </p:cNvSpPr>
          <p:nvPr>
            <p:ph type="title"/>
          </p:nvPr>
        </p:nvSpPr>
        <p:spPr>
          <a:xfrm>
            <a:off x="328450" y="443400"/>
            <a:ext cx="2479800" cy="3612900"/>
          </a:xfrm>
          <a:prstGeom prst="rect">
            <a:avLst/>
          </a:prstGeom>
        </p:spPr>
        <p:txBody>
          <a:bodyPr spcFirstLastPara="1" wrap="square" lIns="68575" tIns="34275" rIns="68575" bIns="34275" anchor="t" anchorCtr="0">
            <a:noAutofit/>
          </a:bodyPr>
          <a:lstStyle>
            <a:lvl1pPr lvl="0">
              <a:spcBef>
                <a:spcPts val="0"/>
              </a:spcBef>
              <a:spcAft>
                <a:spcPts val="0"/>
              </a:spcAft>
              <a:buSzPts val="33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4" name="Google Shape;54;p12"/>
          <p:cNvSpPr txBox="1">
            <a:spLocks noGrp="1"/>
          </p:cNvSpPr>
          <p:nvPr>
            <p:ph type="body" idx="1"/>
          </p:nvPr>
        </p:nvSpPr>
        <p:spPr>
          <a:xfrm>
            <a:off x="4335525" y="443400"/>
            <a:ext cx="4401300" cy="4261500"/>
          </a:xfrm>
          <a:prstGeom prst="rect">
            <a:avLst/>
          </a:prstGeom>
        </p:spPr>
        <p:txBody>
          <a:bodyPr spcFirstLastPara="1" wrap="square" lIns="68575" tIns="34275" rIns="68575" bIns="34275" anchor="t" anchorCtr="0">
            <a:noAutofit/>
          </a:bodyPr>
          <a:lstStyle>
            <a:lvl1pPr marL="457200" lvl="0" indent="-361950">
              <a:spcBef>
                <a:spcPts val="800"/>
              </a:spcBef>
              <a:spcAft>
                <a:spcPts val="0"/>
              </a:spcAft>
              <a:buClr>
                <a:schemeClr val="lt1"/>
              </a:buClr>
              <a:buSzPts val="2100"/>
              <a:buChar char="•"/>
              <a:defRPr>
                <a:solidFill>
                  <a:schemeClr val="lt1"/>
                </a:solidFill>
              </a:defRPr>
            </a:lvl1pPr>
            <a:lvl2pPr marL="914400" lvl="1" indent="-342900">
              <a:spcBef>
                <a:spcPts val="400"/>
              </a:spcBef>
              <a:spcAft>
                <a:spcPts val="0"/>
              </a:spcAft>
              <a:buClr>
                <a:schemeClr val="lt1"/>
              </a:buClr>
              <a:buSzPts val="1800"/>
              <a:buChar char="•"/>
              <a:defRPr>
                <a:solidFill>
                  <a:schemeClr val="lt1"/>
                </a:solidFill>
              </a:defRPr>
            </a:lvl2pPr>
            <a:lvl3pPr marL="1371600" lvl="2" indent="-323850">
              <a:spcBef>
                <a:spcPts val="400"/>
              </a:spcBef>
              <a:spcAft>
                <a:spcPts val="0"/>
              </a:spcAft>
              <a:buClr>
                <a:schemeClr val="lt1"/>
              </a:buClr>
              <a:buSzPts val="1500"/>
              <a:buChar char="•"/>
              <a:defRPr>
                <a:solidFill>
                  <a:schemeClr val="lt1"/>
                </a:solidFill>
              </a:defRPr>
            </a:lvl3pPr>
            <a:lvl4pPr marL="1828800" lvl="3" indent="-317500">
              <a:spcBef>
                <a:spcPts val="400"/>
              </a:spcBef>
              <a:spcAft>
                <a:spcPts val="0"/>
              </a:spcAft>
              <a:buClr>
                <a:schemeClr val="lt1"/>
              </a:buClr>
              <a:buSzPts val="1400"/>
              <a:buChar char="•"/>
              <a:defRPr>
                <a:solidFill>
                  <a:schemeClr val="lt1"/>
                </a:solidFill>
              </a:defRPr>
            </a:lvl4pPr>
            <a:lvl5pPr marL="2286000" lvl="4" indent="-317500">
              <a:spcBef>
                <a:spcPts val="400"/>
              </a:spcBef>
              <a:spcAft>
                <a:spcPts val="0"/>
              </a:spcAft>
              <a:buClr>
                <a:schemeClr val="lt1"/>
              </a:buClr>
              <a:buSzPts val="1400"/>
              <a:buChar char="•"/>
              <a:defRPr>
                <a:solidFill>
                  <a:schemeClr val="lt1"/>
                </a:solidFill>
              </a:defRPr>
            </a:lvl5pPr>
            <a:lvl6pPr marL="2743200" lvl="5" indent="-317500">
              <a:spcBef>
                <a:spcPts val="400"/>
              </a:spcBef>
              <a:spcAft>
                <a:spcPts val="0"/>
              </a:spcAft>
              <a:buClr>
                <a:schemeClr val="lt1"/>
              </a:buClr>
              <a:buSzPts val="1400"/>
              <a:buChar char="•"/>
              <a:defRPr>
                <a:solidFill>
                  <a:schemeClr val="lt1"/>
                </a:solidFill>
              </a:defRPr>
            </a:lvl6pPr>
            <a:lvl7pPr marL="3200400" lvl="6" indent="-317500">
              <a:spcBef>
                <a:spcPts val="400"/>
              </a:spcBef>
              <a:spcAft>
                <a:spcPts val="0"/>
              </a:spcAft>
              <a:buClr>
                <a:schemeClr val="lt1"/>
              </a:buClr>
              <a:buSzPts val="1400"/>
              <a:buChar char="•"/>
              <a:defRPr>
                <a:solidFill>
                  <a:schemeClr val="lt1"/>
                </a:solidFill>
              </a:defRPr>
            </a:lvl7pPr>
            <a:lvl8pPr marL="3657600" lvl="7" indent="-317500">
              <a:spcBef>
                <a:spcPts val="400"/>
              </a:spcBef>
              <a:spcAft>
                <a:spcPts val="0"/>
              </a:spcAft>
              <a:buClr>
                <a:schemeClr val="lt1"/>
              </a:buClr>
              <a:buSzPts val="1400"/>
              <a:buChar char="•"/>
              <a:defRPr>
                <a:solidFill>
                  <a:schemeClr val="lt1"/>
                </a:solidFill>
              </a:defRPr>
            </a:lvl8pPr>
            <a:lvl9pPr marL="4114800" lvl="8" indent="-317500">
              <a:spcBef>
                <a:spcPts val="400"/>
              </a:spcBef>
              <a:spcAft>
                <a:spcPts val="0"/>
              </a:spcAft>
              <a:buClr>
                <a:schemeClr val="lt1"/>
              </a:buClr>
              <a:buSzPts val="1400"/>
              <a:buChar char="•"/>
              <a:defRPr>
                <a:solidFill>
                  <a:schemeClr val="lt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logan">
  <p:cSld name="TITLE_4_1">
    <p:bg>
      <p:bgPr>
        <a:blipFill>
          <a:blip r:embed="rId2">
            <a:alphaModFix/>
          </a:blip>
          <a:stretch>
            <a:fillRect/>
          </a:stretch>
        </a:blipFill>
        <a:effectLst/>
      </p:bgPr>
    </p:bg>
    <p:spTree>
      <p:nvGrpSpPr>
        <p:cNvPr id="1" name="Shape 14"/>
        <p:cNvGrpSpPr/>
        <p:nvPr/>
      </p:nvGrpSpPr>
      <p:grpSpPr>
        <a:xfrm>
          <a:off x="0" y="0"/>
          <a:ext cx="0" cy="0"/>
          <a:chOff x="0" y="0"/>
          <a:chExt cx="0" cy="0"/>
        </a:xfrm>
      </p:grpSpPr>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dirty="0"/>
          </a:p>
        </p:txBody>
      </p:sp>
      <p:pic>
        <p:nvPicPr>
          <p:cNvPr id="16" name="Google Shape;16;p3"/>
          <p:cNvPicPr preferRelativeResize="0"/>
          <p:nvPr/>
        </p:nvPicPr>
        <p:blipFill>
          <a:blip r:embed="rId3">
            <a:alphaModFix/>
          </a:blip>
          <a:stretch>
            <a:fillRect/>
          </a:stretch>
        </p:blipFill>
        <p:spPr>
          <a:xfrm>
            <a:off x="5092850" y="1432925"/>
            <a:ext cx="3379599" cy="739291"/>
          </a:xfrm>
          <a:prstGeom prst="rect">
            <a:avLst/>
          </a:prstGeom>
          <a:noFill/>
          <a:ln>
            <a:noFill/>
          </a:ln>
        </p:spPr>
      </p:pic>
      <p:pic>
        <p:nvPicPr>
          <p:cNvPr id="17" name="Google Shape;17;p3"/>
          <p:cNvPicPr preferRelativeResize="0"/>
          <p:nvPr/>
        </p:nvPicPr>
        <p:blipFill>
          <a:blip r:embed="rId4">
            <a:alphaModFix/>
          </a:blip>
          <a:stretch>
            <a:fillRect/>
          </a:stretch>
        </p:blipFill>
        <p:spPr>
          <a:xfrm>
            <a:off x="4948176" y="2172225"/>
            <a:ext cx="3285100" cy="89507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p:cSld name="TITLE_5">
    <p:bg>
      <p:bgPr>
        <a:blipFill>
          <a:blip r:embed="rId2">
            <a:alphaModFix/>
          </a:blip>
          <a:stretch>
            <a:fillRect/>
          </a:stretch>
        </a:blipFill>
        <a:effectLst/>
      </p:bgPr>
    </p:bg>
    <p:spTree>
      <p:nvGrpSpPr>
        <p:cNvPr id="1" name="Shape 18"/>
        <p:cNvGrpSpPr/>
        <p:nvPr/>
      </p:nvGrpSpPr>
      <p:grpSpPr>
        <a:xfrm>
          <a:off x="0" y="0"/>
          <a:ext cx="0" cy="0"/>
          <a:chOff x="0" y="0"/>
          <a:chExt cx="0" cy="0"/>
        </a:xfrm>
      </p:grpSpPr>
      <p:sp>
        <p:nvSpPr>
          <p:cNvPr id="19" name="Google Shape;19;p4"/>
          <p:cNvSpPr txBox="1">
            <a:spLocks noGrp="1"/>
          </p:cNvSpPr>
          <p:nvPr>
            <p:ph type="ctrTitle"/>
          </p:nvPr>
        </p:nvSpPr>
        <p:spPr>
          <a:xfrm>
            <a:off x="311700" y="262325"/>
            <a:ext cx="8520600" cy="1556400"/>
          </a:xfrm>
          <a:prstGeom prst="rect">
            <a:avLst/>
          </a:prstGeom>
        </p:spPr>
        <p:txBody>
          <a:bodyPr spcFirstLastPara="1" wrap="square" lIns="68575" tIns="34275" rIns="68575" bIns="34275" anchor="b" anchorCtr="0">
            <a:noAutofit/>
          </a:bodyPr>
          <a:lstStyle>
            <a:lvl1pPr lvl="0" algn="ctr" rtl="0">
              <a:spcBef>
                <a:spcPts val="0"/>
              </a:spcBef>
              <a:spcAft>
                <a:spcPts val="0"/>
              </a:spcAft>
              <a:buSzPts val="5200"/>
              <a:buNone/>
              <a:defRPr sz="5200">
                <a:solidFill>
                  <a:schemeClr val="dk1"/>
                </a:solidFill>
              </a:defRPr>
            </a:lvl1pPr>
            <a:lvl2pPr lvl="1" algn="ctr" rtl="0">
              <a:spcBef>
                <a:spcPts val="0"/>
              </a:spcBef>
              <a:spcAft>
                <a:spcPts val="0"/>
              </a:spcAft>
              <a:buClr>
                <a:schemeClr val="dk1"/>
              </a:buClr>
              <a:buSzPts val="5200"/>
              <a:buNone/>
              <a:defRPr sz="5200">
                <a:solidFill>
                  <a:schemeClr val="dk1"/>
                </a:solidFill>
              </a:defRPr>
            </a:lvl2pPr>
            <a:lvl3pPr lvl="2" algn="ctr" rtl="0">
              <a:spcBef>
                <a:spcPts val="0"/>
              </a:spcBef>
              <a:spcAft>
                <a:spcPts val="0"/>
              </a:spcAft>
              <a:buClr>
                <a:schemeClr val="dk1"/>
              </a:buClr>
              <a:buSzPts val="5200"/>
              <a:buNone/>
              <a:defRPr sz="5200">
                <a:solidFill>
                  <a:schemeClr val="dk1"/>
                </a:solidFill>
              </a:defRPr>
            </a:lvl3pPr>
            <a:lvl4pPr lvl="3" algn="ctr" rtl="0">
              <a:spcBef>
                <a:spcPts val="0"/>
              </a:spcBef>
              <a:spcAft>
                <a:spcPts val="0"/>
              </a:spcAft>
              <a:buClr>
                <a:schemeClr val="dk1"/>
              </a:buClr>
              <a:buSzPts val="5200"/>
              <a:buNone/>
              <a:defRPr sz="5200">
                <a:solidFill>
                  <a:schemeClr val="dk1"/>
                </a:solidFill>
              </a:defRPr>
            </a:lvl4pPr>
            <a:lvl5pPr lvl="4" algn="ctr" rtl="0">
              <a:spcBef>
                <a:spcPts val="0"/>
              </a:spcBef>
              <a:spcAft>
                <a:spcPts val="0"/>
              </a:spcAft>
              <a:buClr>
                <a:schemeClr val="dk1"/>
              </a:buClr>
              <a:buSzPts val="5200"/>
              <a:buNone/>
              <a:defRPr sz="5200">
                <a:solidFill>
                  <a:schemeClr val="dk1"/>
                </a:solidFill>
              </a:defRPr>
            </a:lvl5pPr>
            <a:lvl6pPr lvl="5" algn="ctr" rtl="0">
              <a:spcBef>
                <a:spcPts val="0"/>
              </a:spcBef>
              <a:spcAft>
                <a:spcPts val="0"/>
              </a:spcAft>
              <a:buClr>
                <a:schemeClr val="dk1"/>
              </a:buClr>
              <a:buSzPts val="5200"/>
              <a:buNone/>
              <a:defRPr sz="5200">
                <a:solidFill>
                  <a:schemeClr val="dk1"/>
                </a:solidFill>
              </a:defRPr>
            </a:lvl6pPr>
            <a:lvl7pPr lvl="6" algn="ctr" rtl="0">
              <a:spcBef>
                <a:spcPts val="0"/>
              </a:spcBef>
              <a:spcAft>
                <a:spcPts val="0"/>
              </a:spcAft>
              <a:buClr>
                <a:schemeClr val="dk1"/>
              </a:buClr>
              <a:buSzPts val="5200"/>
              <a:buNone/>
              <a:defRPr sz="5200">
                <a:solidFill>
                  <a:schemeClr val="dk1"/>
                </a:solidFill>
              </a:defRPr>
            </a:lvl7pPr>
            <a:lvl8pPr lvl="7" algn="ctr" rtl="0">
              <a:spcBef>
                <a:spcPts val="0"/>
              </a:spcBef>
              <a:spcAft>
                <a:spcPts val="0"/>
              </a:spcAft>
              <a:buClr>
                <a:schemeClr val="dk1"/>
              </a:buClr>
              <a:buSzPts val="5200"/>
              <a:buNone/>
              <a:defRPr sz="5200">
                <a:solidFill>
                  <a:schemeClr val="dk1"/>
                </a:solidFill>
              </a:defRPr>
            </a:lvl8pPr>
            <a:lvl9pPr lvl="8" algn="ctr" rtl="0">
              <a:spcBef>
                <a:spcPts val="0"/>
              </a:spcBef>
              <a:spcAft>
                <a:spcPts val="0"/>
              </a:spcAft>
              <a:buClr>
                <a:schemeClr val="dk1"/>
              </a:buClr>
              <a:buSzPts val="5200"/>
              <a:buNone/>
              <a:defRPr sz="5200">
                <a:solidFill>
                  <a:schemeClr val="dk1"/>
                </a:solidFill>
              </a:defRPr>
            </a:lvl9pPr>
          </a:lstStyle>
          <a:p>
            <a:endParaRPr/>
          </a:p>
        </p:txBody>
      </p:sp>
      <p:sp>
        <p:nvSpPr>
          <p:cNvPr id="20" name="Google Shape;20;p4"/>
          <p:cNvSpPr txBox="1">
            <a:spLocks noGrp="1"/>
          </p:cNvSpPr>
          <p:nvPr>
            <p:ph type="subTitle" idx="1"/>
          </p:nvPr>
        </p:nvSpPr>
        <p:spPr>
          <a:xfrm>
            <a:off x="2957700" y="1818725"/>
            <a:ext cx="5874600" cy="792600"/>
          </a:xfrm>
          <a:prstGeom prst="rect">
            <a:avLst/>
          </a:prstGeom>
        </p:spPr>
        <p:txBody>
          <a:bodyPr spcFirstLastPara="1" wrap="square" lIns="68575" tIns="34275" rIns="68575" bIns="34275" anchor="t" anchorCtr="0">
            <a:noAutofit/>
          </a:bodyPr>
          <a:lstStyle>
            <a:lvl1pPr lvl="0" algn="ctr" rtl="0">
              <a:lnSpc>
                <a:spcPct val="100000"/>
              </a:lnSpc>
              <a:spcBef>
                <a:spcPts val="800"/>
              </a:spcBef>
              <a:spcAft>
                <a:spcPts val="0"/>
              </a:spcAft>
              <a:buClr>
                <a:schemeClr val="accent1"/>
              </a:buClr>
              <a:buSzPts val="2800"/>
              <a:buNone/>
              <a:defRPr sz="2800">
                <a:solidFill>
                  <a:schemeClr val="accent1"/>
                </a:solidFill>
              </a:defRPr>
            </a:lvl1pPr>
            <a:lvl2pPr lvl="1" algn="ctr" rtl="0">
              <a:lnSpc>
                <a:spcPct val="100000"/>
              </a:lnSpc>
              <a:spcBef>
                <a:spcPts val="400"/>
              </a:spcBef>
              <a:spcAft>
                <a:spcPts val="0"/>
              </a:spcAft>
              <a:buClr>
                <a:schemeClr val="accent1"/>
              </a:buClr>
              <a:buSzPts val="2800"/>
              <a:buNone/>
              <a:defRPr sz="2800">
                <a:solidFill>
                  <a:schemeClr val="accent1"/>
                </a:solidFill>
              </a:defRPr>
            </a:lvl2pPr>
            <a:lvl3pPr lvl="2" algn="ctr" rtl="0">
              <a:lnSpc>
                <a:spcPct val="100000"/>
              </a:lnSpc>
              <a:spcBef>
                <a:spcPts val="400"/>
              </a:spcBef>
              <a:spcAft>
                <a:spcPts val="0"/>
              </a:spcAft>
              <a:buClr>
                <a:schemeClr val="accent1"/>
              </a:buClr>
              <a:buSzPts val="2800"/>
              <a:buNone/>
              <a:defRPr sz="2800">
                <a:solidFill>
                  <a:schemeClr val="accent1"/>
                </a:solidFill>
              </a:defRPr>
            </a:lvl3pPr>
            <a:lvl4pPr lvl="3" algn="ctr" rtl="0">
              <a:lnSpc>
                <a:spcPct val="100000"/>
              </a:lnSpc>
              <a:spcBef>
                <a:spcPts val="400"/>
              </a:spcBef>
              <a:spcAft>
                <a:spcPts val="0"/>
              </a:spcAft>
              <a:buClr>
                <a:schemeClr val="accent1"/>
              </a:buClr>
              <a:buSzPts val="2800"/>
              <a:buNone/>
              <a:defRPr sz="2800">
                <a:solidFill>
                  <a:schemeClr val="accent1"/>
                </a:solidFill>
              </a:defRPr>
            </a:lvl4pPr>
            <a:lvl5pPr lvl="4" algn="ctr" rtl="0">
              <a:lnSpc>
                <a:spcPct val="100000"/>
              </a:lnSpc>
              <a:spcBef>
                <a:spcPts val="400"/>
              </a:spcBef>
              <a:spcAft>
                <a:spcPts val="0"/>
              </a:spcAft>
              <a:buClr>
                <a:schemeClr val="accent1"/>
              </a:buClr>
              <a:buSzPts val="2800"/>
              <a:buNone/>
              <a:defRPr sz="2800">
                <a:solidFill>
                  <a:schemeClr val="accent1"/>
                </a:solidFill>
              </a:defRPr>
            </a:lvl5pPr>
            <a:lvl6pPr lvl="5" algn="ctr" rtl="0">
              <a:lnSpc>
                <a:spcPct val="100000"/>
              </a:lnSpc>
              <a:spcBef>
                <a:spcPts val="400"/>
              </a:spcBef>
              <a:spcAft>
                <a:spcPts val="0"/>
              </a:spcAft>
              <a:buClr>
                <a:schemeClr val="accent1"/>
              </a:buClr>
              <a:buSzPts val="2800"/>
              <a:buNone/>
              <a:defRPr sz="2800">
                <a:solidFill>
                  <a:schemeClr val="accent1"/>
                </a:solidFill>
              </a:defRPr>
            </a:lvl6pPr>
            <a:lvl7pPr lvl="6" algn="ctr" rtl="0">
              <a:lnSpc>
                <a:spcPct val="100000"/>
              </a:lnSpc>
              <a:spcBef>
                <a:spcPts val="400"/>
              </a:spcBef>
              <a:spcAft>
                <a:spcPts val="0"/>
              </a:spcAft>
              <a:buClr>
                <a:schemeClr val="accent1"/>
              </a:buClr>
              <a:buSzPts val="2800"/>
              <a:buNone/>
              <a:defRPr sz="2800">
                <a:solidFill>
                  <a:schemeClr val="accent1"/>
                </a:solidFill>
              </a:defRPr>
            </a:lvl7pPr>
            <a:lvl8pPr lvl="7" algn="ctr" rtl="0">
              <a:lnSpc>
                <a:spcPct val="100000"/>
              </a:lnSpc>
              <a:spcBef>
                <a:spcPts val="400"/>
              </a:spcBef>
              <a:spcAft>
                <a:spcPts val="0"/>
              </a:spcAft>
              <a:buClr>
                <a:schemeClr val="accent1"/>
              </a:buClr>
              <a:buSzPts val="2800"/>
              <a:buNone/>
              <a:defRPr sz="2800">
                <a:solidFill>
                  <a:schemeClr val="accent1"/>
                </a:solidFill>
              </a:defRPr>
            </a:lvl8pPr>
            <a:lvl9pPr lvl="8" algn="ctr" rtl="0">
              <a:lnSpc>
                <a:spcPct val="100000"/>
              </a:lnSpc>
              <a:spcBef>
                <a:spcPts val="400"/>
              </a:spcBef>
              <a:spcAft>
                <a:spcPts val="0"/>
              </a:spcAft>
              <a:buClr>
                <a:schemeClr val="accent1"/>
              </a:buClr>
              <a:buSzPts val="2800"/>
              <a:buNone/>
              <a:defRPr sz="2800">
                <a:solidFill>
                  <a:schemeClr val="accent1"/>
                </a:solidFill>
              </a:defRPr>
            </a:lvl9pPr>
          </a:lstStyle>
          <a:p>
            <a:endParaRPr/>
          </a:p>
        </p:txBody>
      </p:sp>
      <p:sp>
        <p:nvSpPr>
          <p:cNvPr id="21" name="Google Shape;21;p4"/>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p:cSld name="CUSTOM">
    <p:bg>
      <p:bgPr>
        <a:blipFill>
          <a:blip r:embed="rId2">
            <a:alphaModFix/>
          </a:blip>
          <a:stretch>
            <a:fillRect/>
          </a:stretch>
        </a:blipFill>
        <a:effectLst/>
      </p:bgPr>
    </p:bg>
    <p:spTree>
      <p:nvGrpSpPr>
        <p:cNvPr id="1" name="Shape 22"/>
        <p:cNvGrpSpPr/>
        <p:nvPr/>
      </p:nvGrpSpPr>
      <p:grpSpPr>
        <a:xfrm>
          <a:off x="0" y="0"/>
          <a:ext cx="0" cy="0"/>
          <a:chOff x="0" y="0"/>
          <a:chExt cx="0" cy="0"/>
        </a:xfrm>
      </p:grpSpPr>
      <p:sp>
        <p:nvSpPr>
          <p:cNvPr id="23" name="Google Shape;23;p5"/>
          <p:cNvSpPr txBox="1">
            <a:spLocks noGrp="1"/>
          </p:cNvSpPr>
          <p:nvPr>
            <p:ph type="title"/>
          </p:nvPr>
        </p:nvSpPr>
        <p:spPr>
          <a:xfrm>
            <a:off x="379525" y="259194"/>
            <a:ext cx="7886700" cy="994200"/>
          </a:xfrm>
          <a:prstGeom prst="rect">
            <a:avLst/>
          </a:prstGeom>
        </p:spPr>
        <p:txBody>
          <a:bodyPr spcFirstLastPara="1" wrap="square" lIns="68575" tIns="34275" rIns="68575" bIns="34275" anchor="t" anchorCtr="0">
            <a:noAutofit/>
          </a:bodyPr>
          <a:lstStyle>
            <a:lvl1pPr lvl="0">
              <a:spcBef>
                <a:spcPts val="0"/>
              </a:spcBef>
              <a:spcAft>
                <a:spcPts val="0"/>
              </a:spcAft>
              <a:buSzPts val="33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 name="Google Shape;24;p5"/>
          <p:cNvSpPr txBox="1"/>
          <p:nvPr/>
        </p:nvSpPr>
        <p:spPr>
          <a:xfrm>
            <a:off x="776675" y="1348150"/>
            <a:ext cx="3487500" cy="200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100" dirty="0">
              <a:solidFill>
                <a:schemeClr val="dk1"/>
              </a:solidFill>
              <a:latin typeface="Cuprum"/>
              <a:ea typeface="Cuprum"/>
              <a:cs typeface="Cuprum"/>
              <a:sym typeface="Cuprum"/>
            </a:endParaRPr>
          </a:p>
        </p:txBody>
      </p:sp>
      <p:sp>
        <p:nvSpPr>
          <p:cNvPr id="25" name="Google Shape;25;p5"/>
          <p:cNvSpPr txBox="1">
            <a:spLocks noGrp="1"/>
          </p:cNvSpPr>
          <p:nvPr>
            <p:ph type="body" idx="1"/>
          </p:nvPr>
        </p:nvSpPr>
        <p:spPr>
          <a:xfrm>
            <a:off x="379525" y="1253400"/>
            <a:ext cx="7886700" cy="2811600"/>
          </a:xfrm>
          <a:prstGeom prst="rect">
            <a:avLst/>
          </a:prstGeom>
        </p:spPr>
        <p:txBody>
          <a:bodyPr spcFirstLastPara="1" wrap="square" lIns="68575" tIns="34275" rIns="68575" bIns="34275" anchor="t" anchorCtr="0">
            <a:noAutofit/>
          </a:bodyPr>
          <a:lstStyle>
            <a:lvl1pPr marL="457200" lvl="0" indent="-361950">
              <a:spcBef>
                <a:spcPts val="800"/>
              </a:spcBef>
              <a:spcAft>
                <a:spcPts val="0"/>
              </a:spcAft>
              <a:buSzPts val="2100"/>
              <a:buChar char="•"/>
              <a:defRPr/>
            </a:lvl1pPr>
            <a:lvl2pPr marL="914400" lvl="1" indent="-342900">
              <a:spcBef>
                <a:spcPts val="400"/>
              </a:spcBef>
              <a:spcAft>
                <a:spcPts val="0"/>
              </a:spcAft>
              <a:buSzPts val="1800"/>
              <a:buChar char="•"/>
              <a:defRPr/>
            </a:lvl2pPr>
            <a:lvl3pPr marL="1371600" lvl="2" indent="-323850">
              <a:spcBef>
                <a:spcPts val="400"/>
              </a:spcBef>
              <a:spcAft>
                <a:spcPts val="0"/>
              </a:spcAft>
              <a:buSzPts val="1500"/>
              <a:buChar char="•"/>
              <a:defRPr/>
            </a:lvl3pPr>
            <a:lvl4pPr marL="1828800" lvl="3" indent="-317500">
              <a:spcBef>
                <a:spcPts val="400"/>
              </a:spcBef>
              <a:spcAft>
                <a:spcPts val="0"/>
              </a:spcAft>
              <a:buSzPts val="1400"/>
              <a:buChar char="•"/>
              <a:defRPr/>
            </a:lvl4pPr>
            <a:lvl5pPr marL="2286000" lvl="4" indent="-317500">
              <a:spcBef>
                <a:spcPts val="400"/>
              </a:spcBef>
              <a:spcAft>
                <a:spcPts val="0"/>
              </a:spcAft>
              <a:buSzPts val="1400"/>
              <a:buChar char="•"/>
              <a:defRPr/>
            </a:lvl5pPr>
            <a:lvl6pPr marL="2743200" lvl="5" indent="-317500">
              <a:spcBef>
                <a:spcPts val="400"/>
              </a:spcBef>
              <a:spcAft>
                <a:spcPts val="0"/>
              </a:spcAft>
              <a:buSzPts val="1400"/>
              <a:buChar char="•"/>
              <a:defRPr/>
            </a:lvl6pPr>
            <a:lvl7pPr marL="3200400" lvl="6" indent="-317500">
              <a:spcBef>
                <a:spcPts val="400"/>
              </a:spcBef>
              <a:spcAft>
                <a:spcPts val="0"/>
              </a:spcAft>
              <a:buSzPts val="1400"/>
              <a:buChar char="•"/>
              <a:defRPr/>
            </a:lvl7pPr>
            <a:lvl8pPr marL="3657600" lvl="7" indent="-317500">
              <a:spcBef>
                <a:spcPts val="400"/>
              </a:spcBef>
              <a:spcAft>
                <a:spcPts val="0"/>
              </a:spcAft>
              <a:buSzPts val="1400"/>
              <a:buChar char="•"/>
              <a:defRPr/>
            </a:lvl8pPr>
            <a:lvl9pPr marL="4114800" lvl="8" indent="-317500">
              <a:spcBef>
                <a:spcPts val="400"/>
              </a:spcBef>
              <a:spcAft>
                <a:spcPts val="0"/>
              </a:spcAft>
              <a:buSzPts val="14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lumns">
  <p:cSld name="CUSTOM_2">
    <p:bg>
      <p:bgPr>
        <a:blipFill>
          <a:blip r:embed="rId2">
            <a:alphaModFix/>
          </a:blip>
          <a:stretch>
            <a:fillRect/>
          </a:stretch>
        </a:blipFill>
        <a:effectLst/>
      </p:bgPr>
    </p:bg>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379525" y="259194"/>
            <a:ext cx="7886700" cy="994200"/>
          </a:xfrm>
          <a:prstGeom prst="rect">
            <a:avLst/>
          </a:prstGeom>
        </p:spPr>
        <p:txBody>
          <a:bodyPr spcFirstLastPara="1" wrap="square" lIns="68575" tIns="34275" rIns="68575" bIns="34275" anchor="t" anchorCtr="0">
            <a:noAutofit/>
          </a:bodyPr>
          <a:lstStyle>
            <a:lvl1pPr lvl="0" rtl="0">
              <a:spcBef>
                <a:spcPts val="0"/>
              </a:spcBef>
              <a:spcAft>
                <a:spcPts val="0"/>
              </a:spcAft>
              <a:buSzPts val="33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 name="Google Shape;28;p6"/>
          <p:cNvSpPr txBox="1"/>
          <p:nvPr/>
        </p:nvSpPr>
        <p:spPr>
          <a:xfrm>
            <a:off x="776675" y="1348150"/>
            <a:ext cx="3487500" cy="200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100" dirty="0">
              <a:solidFill>
                <a:schemeClr val="dk1"/>
              </a:solidFill>
              <a:latin typeface="Cuprum"/>
              <a:ea typeface="Cuprum"/>
              <a:cs typeface="Cuprum"/>
              <a:sym typeface="Cuprum"/>
            </a:endParaRPr>
          </a:p>
        </p:txBody>
      </p:sp>
      <p:sp>
        <p:nvSpPr>
          <p:cNvPr id="29" name="Google Shape;29;p6"/>
          <p:cNvSpPr txBox="1">
            <a:spLocks noGrp="1"/>
          </p:cNvSpPr>
          <p:nvPr>
            <p:ph type="body" idx="1"/>
          </p:nvPr>
        </p:nvSpPr>
        <p:spPr>
          <a:xfrm>
            <a:off x="379525" y="1253400"/>
            <a:ext cx="3738300" cy="2811600"/>
          </a:xfrm>
          <a:prstGeom prst="rect">
            <a:avLst/>
          </a:prstGeom>
        </p:spPr>
        <p:txBody>
          <a:bodyPr spcFirstLastPara="1" wrap="square" lIns="68575" tIns="34275" rIns="68575" bIns="34275" anchor="t" anchorCtr="0">
            <a:noAutofit/>
          </a:bodyPr>
          <a:lstStyle>
            <a:lvl1pPr marL="457200" lvl="0" indent="-361950" rtl="0">
              <a:spcBef>
                <a:spcPts val="800"/>
              </a:spcBef>
              <a:spcAft>
                <a:spcPts val="0"/>
              </a:spcAft>
              <a:buSzPts val="2100"/>
              <a:buChar char="•"/>
              <a:defRPr/>
            </a:lvl1pPr>
            <a:lvl2pPr marL="914400" lvl="1" indent="-342900" rtl="0">
              <a:spcBef>
                <a:spcPts val="400"/>
              </a:spcBef>
              <a:spcAft>
                <a:spcPts val="0"/>
              </a:spcAft>
              <a:buSzPts val="1800"/>
              <a:buChar char="•"/>
              <a:defRPr/>
            </a:lvl2pPr>
            <a:lvl3pPr marL="1371600" lvl="2" indent="-323850" rtl="0">
              <a:spcBef>
                <a:spcPts val="400"/>
              </a:spcBef>
              <a:spcAft>
                <a:spcPts val="0"/>
              </a:spcAft>
              <a:buSzPts val="1500"/>
              <a:buChar char="•"/>
              <a:defRPr/>
            </a:lvl3pPr>
            <a:lvl4pPr marL="1828800" lvl="3" indent="-317500" rtl="0">
              <a:spcBef>
                <a:spcPts val="400"/>
              </a:spcBef>
              <a:spcAft>
                <a:spcPts val="0"/>
              </a:spcAft>
              <a:buSzPts val="1400"/>
              <a:buChar char="•"/>
              <a:defRPr/>
            </a:lvl4pPr>
            <a:lvl5pPr marL="2286000" lvl="4" indent="-317500" rtl="0">
              <a:spcBef>
                <a:spcPts val="400"/>
              </a:spcBef>
              <a:spcAft>
                <a:spcPts val="0"/>
              </a:spcAft>
              <a:buSzPts val="1400"/>
              <a:buChar char="•"/>
              <a:defRPr/>
            </a:lvl5pPr>
            <a:lvl6pPr marL="2743200" lvl="5" indent="-317500" rtl="0">
              <a:spcBef>
                <a:spcPts val="400"/>
              </a:spcBef>
              <a:spcAft>
                <a:spcPts val="0"/>
              </a:spcAft>
              <a:buSzPts val="1400"/>
              <a:buChar char="•"/>
              <a:defRPr/>
            </a:lvl6pPr>
            <a:lvl7pPr marL="3200400" lvl="6" indent="-317500" rtl="0">
              <a:spcBef>
                <a:spcPts val="400"/>
              </a:spcBef>
              <a:spcAft>
                <a:spcPts val="0"/>
              </a:spcAft>
              <a:buSzPts val="1400"/>
              <a:buChar char="•"/>
              <a:defRPr/>
            </a:lvl7pPr>
            <a:lvl8pPr marL="3657600" lvl="7" indent="-317500" rtl="0">
              <a:spcBef>
                <a:spcPts val="400"/>
              </a:spcBef>
              <a:spcAft>
                <a:spcPts val="0"/>
              </a:spcAft>
              <a:buSzPts val="1400"/>
              <a:buChar char="•"/>
              <a:defRPr/>
            </a:lvl8pPr>
            <a:lvl9pPr marL="4114800" lvl="8" indent="-317500" rtl="0">
              <a:spcBef>
                <a:spcPts val="400"/>
              </a:spcBef>
              <a:spcAft>
                <a:spcPts val="0"/>
              </a:spcAft>
              <a:buSzPts val="1400"/>
              <a:buChar char="•"/>
              <a:defRPr/>
            </a:lvl9pPr>
          </a:lstStyle>
          <a:p>
            <a:endParaRPr/>
          </a:p>
        </p:txBody>
      </p:sp>
      <p:sp>
        <p:nvSpPr>
          <p:cNvPr id="30" name="Google Shape;30;p6"/>
          <p:cNvSpPr txBox="1">
            <a:spLocks noGrp="1"/>
          </p:cNvSpPr>
          <p:nvPr>
            <p:ph type="body" idx="2"/>
          </p:nvPr>
        </p:nvSpPr>
        <p:spPr>
          <a:xfrm>
            <a:off x="4678950" y="1253350"/>
            <a:ext cx="3738300" cy="2811600"/>
          </a:xfrm>
          <a:prstGeom prst="rect">
            <a:avLst/>
          </a:prstGeom>
        </p:spPr>
        <p:txBody>
          <a:bodyPr spcFirstLastPara="1" wrap="square" lIns="68575" tIns="34275" rIns="68575" bIns="34275" anchor="t" anchorCtr="0">
            <a:noAutofit/>
          </a:bodyPr>
          <a:lstStyle>
            <a:lvl1pPr marL="457200" lvl="0" indent="-361950" rtl="0">
              <a:spcBef>
                <a:spcPts val="800"/>
              </a:spcBef>
              <a:spcAft>
                <a:spcPts val="0"/>
              </a:spcAft>
              <a:buSzPts val="2100"/>
              <a:buChar char="•"/>
              <a:defRPr/>
            </a:lvl1pPr>
            <a:lvl2pPr marL="914400" lvl="1" indent="-342900" rtl="0">
              <a:spcBef>
                <a:spcPts val="400"/>
              </a:spcBef>
              <a:spcAft>
                <a:spcPts val="0"/>
              </a:spcAft>
              <a:buSzPts val="1800"/>
              <a:buChar char="•"/>
              <a:defRPr/>
            </a:lvl2pPr>
            <a:lvl3pPr marL="1371600" lvl="2" indent="-323850" rtl="0">
              <a:spcBef>
                <a:spcPts val="400"/>
              </a:spcBef>
              <a:spcAft>
                <a:spcPts val="0"/>
              </a:spcAft>
              <a:buSzPts val="1500"/>
              <a:buChar char="•"/>
              <a:defRPr/>
            </a:lvl3pPr>
            <a:lvl4pPr marL="1828800" lvl="3" indent="-317500" rtl="0">
              <a:spcBef>
                <a:spcPts val="400"/>
              </a:spcBef>
              <a:spcAft>
                <a:spcPts val="0"/>
              </a:spcAft>
              <a:buSzPts val="1400"/>
              <a:buChar char="•"/>
              <a:defRPr/>
            </a:lvl4pPr>
            <a:lvl5pPr marL="2286000" lvl="4" indent="-317500" rtl="0">
              <a:spcBef>
                <a:spcPts val="400"/>
              </a:spcBef>
              <a:spcAft>
                <a:spcPts val="0"/>
              </a:spcAft>
              <a:buSzPts val="1400"/>
              <a:buChar char="•"/>
              <a:defRPr/>
            </a:lvl5pPr>
            <a:lvl6pPr marL="2743200" lvl="5" indent="-317500" rtl="0">
              <a:spcBef>
                <a:spcPts val="400"/>
              </a:spcBef>
              <a:spcAft>
                <a:spcPts val="0"/>
              </a:spcAft>
              <a:buSzPts val="1400"/>
              <a:buChar char="•"/>
              <a:defRPr/>
            </a:lvl6pPr>
            <a:lvl7pPr marL="3200400" lvl="6" indent="-317500" rtl="0">
              <a:spcBef>
                <a:spcPts val="400"/>
              </a:spcBef>
              <a:spcAft>
                <a:spcPts val="0"/>
              </a:spcAft>
              <a:buSzPts val="1400"/>
              <a:buChar char="•"/>
              <a:defRPr/>
            </a:lvl7pPr>
            <a:lvl8pPr marL="3657600" lvl="7" indent="-317500" rtl="0">
              <a:spcBef>
                <a:spcPts val="400"/>
              </a:spcBef>
              <a:spcAft>
                <a:spcPts val="0"/>
              </a:spcAft>
              <a:buSzPts val="1400"/>
              <a:buChar char="•"/>
              <a:defRPr/>
            </a:lvl8pPr>
            <a:lvl9pPr marL="4114800" lvl="8" indent="-317500" rtl="0">
              <a:spcBef>
                <a:spcPts val="400"/>
              </a:spcBef>
              <a:spcAft>
                <a:spcPts val="0"/>
              </a:spcAft>
              <a:buSzPts val="14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lumns 1 1">
  <p:cSld name="CUSTOM_2_1_1">
    <p:bg>
      <p:bgPr>
        <a:blipFill>
          <a:blip r:embed="rId2">
            <a:alphaModFix/>
          </a:blip>
          <a:stretch>
            <a:fillRect/>
          </a:stretch>
        </a:blipFill>
        <a:effectLst/>
      </p:bgPr>
    </p:bg>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379525" y="259194"/>
            <a:ext cx="7886700" cy="994200"/>
          </a:xfrm>
          <a:prstGeom prst="rect">
            <a:avLst/>
          </a:prstGeom>
        </p:spPr>
        <p:txBody>
          <a:bodyPr spcFirstLastPara="1" wrap="square" lIns="68575" tIns="34275" rIns="68575" bIns="34275" anchor="t" anchorCtr="0">
            <a:noAutofit/>
          </a:bodyPr>
          <a:lstStyle>
            <a:lvl1pPr lvl="0" rtl="0">
              <a:spcBef>
                <a:spcPts val="0"/>
              </a:spcBef>
              <a:spcAft>
                <a:spcPts val="0"/>
              </a:spcAft>
              <a:buSzPts val="33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 name="Google Shape;38;p8"/>
          <p:cNvSpPr txBox="1"/>
          <p:nvPr/>
        </p:nvSpPr>
        <p:spPr>
          <a:xfrm>
            <a:off x="776675" y="1348150"/>
            <a:ext cx="3487500" cy="200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100" dirty="0">
              <a:solidFill>
                <a:schemeClr val="dk1"/>
              </a:solidFill>
              <a:latin typeface="Cuprum"/>
              <a:ea typeface="Cuprum"/>
              <a:cs typeface="Cuprum"/>
              <a:sym typeface="Cuprum"/>
            </a:endParaRPr>
          </a:p>
        </p:txBody>
      </p:sp>
      <p:sp>
        <p:nvSpPr>
          <p:cNvPr id="39" name="Google Shape;39;p8"/>
          <p:cNvSpPr txBox="1">
            <a:spLocks noGrp="1"/>
          </p:cNvSpPr>
          <p:nvPr>
            <p:ph type="body" idx="1"/>
          </p:nvPr>
        </p:nvSpPr>
        <p:spPr>
          <a:xfrm>
            <a:off x="4527925" y="1128350"/>
            <a:ext cx="3738300" cy="2936700"/>
          </a:xfrm>
          <a:prstGeom prst="rect">
            <a:avLst/>
          </a:prstGeom>
        </p:spPr>
        <p:txBody>
          <a:bodyPr spcFirstLastPara="1" wrap="square" lIns="68575" tIns="34275" rIns="68575" bIns="34275" anchor="t" anchorCtr="0">
            <a:noAutofit/>
          </a:bodyPr>
          <a:lstStyle>
            <a:lvl1pPr marL="457200" lvl="0" indent="-361950" rtl="0">
              <a:spcBef>
                <a:spcPts val="800"/>
              </a:spcBef>
              <a:spcAft>
                <a:spcPts val="0"/>
              </a:spcAft>
              <a:buSzPts val="2100"/>
              <a:buChar char="•"/>
              <a:defRPr/>
            </a:lvl1pPr>
            <a:lvl2pPr marL="914400" lvl="1" indent="-342900" rtl="0">
              <a:spcBef>
                <a:spcPts val="400"/>
              </a:spcBef>
              <a:spcAft>
                <a:spcPts val="0"/>
              </a:spcAft>
              <a:buSzPts val="1800"/>
              <a:buChar char="•"/>
              <a:defRPr/>
            </a:lvl2pPr>
            <a:lvl3pPr marL="1371600" lvl="2" indent="-323850" rtl="0">
              <a:spcBef>
                <a:spcPts val="400"/>
              </a:spcBef>
              <a:spcAft>
                <a:spcPts val="0"/>
              </a:spcAft>
              <a:buSzPts val="1500"/>
              <a:buChar char="•"/>
              <a:defRPr/>
            </a:lvl3pPr>
            <a:lvl4pPr marL="1828800" lvl="3" indent="-317500" rtl="0">
              <a:spcBef>
                <a:spcPts val="400"/>
              </a:spcBef>
              <a:spcAft>
                <a:spcPts val="0"/>
              </a:spcAft>
              <a:buSzPts val="1400"/>
              <a:buChar char="•"/>
              <a:defRPr/>
            </a:lvl4pPr>
            <a:lvl5pPr marL="2286000" lvl="4" indent="-317500" rtl="0">
              <a:spcBef>
                <a:spcPts val="400"/>
              </a:spcBef>
              <a:spcAft>
                <a:spcPts val="0"/>
              </a:spcAft>
              <a:buSzPts val="1400"/>
              <a:buChar char="•"/>
              <a:defRPr/>
            </a:lvl5pPr>
            <a:lvl6pPr marL="2743200" lvl="5" indent="-317500" rtl="0">
              <a:spcBef>
                <a:spcPts val="400"/>
              </a:spcBef>
              <a:spcAft>
                <a:spcPts val="0"/>
              </a:spcAft>
              <a:buSzPts val="1400"/>
              <a:buChar char="•"/>
              <a:defRPr/>
            </a:lvl6pPr>
            <a:lvl7pPr marL="3200400" lvl="6" indent="-317500" rtl="0">
              <a:spcBef>
                <a:spcPts val="400"/>
              </a:spcBef>
              <a:spcAft>
                <a:spcPts val="0"/>
              </a:spcAft>
              <a:buSzPts val="1400"/>
              <a:buChar char="•"/>
              <a:defRPr/>
            </a:lvl7pPr>
            <a:lvl8pPr marL="3657600" lvl="7" indent="-317500" rtl="0">
              <a:spcBef>
                <a:spcPts val="400"/>
              </a:spcBef>
              <a:spcAft>
                <a:spcPts val="0"/>
              </a:spcAft>
              <a:buSzPts val="1400"/>
              <a:buChar char="•"/>
              <a:defRPr/>
            </a:lvl8pPr>
            <a:lvl9pPr marL="4114800" lvl="8" indent="-317500" rtl="0">
              <a:spcBef>
                <a:spcPts val="400"/>
              </a:spcBef>
              <a:spcAft>
                <a:spcPts val="0"/>
              </a:spcAft>
              <a:buSzPts val="1400"/>
              <a:buChar char="•"/>
              <a:defRPr/>
            </a:lvl9pPr>
          </a:lstStyle>
          <a:p>
            <a:endParaRPr/>
          </a:p>
        </p:txBody>
      </p:sp>
      <p:sp>
        <p:nvSpPr>
          <p:cNvPr id="40" name="Google Shape;40;p8"/>
          <p:cNvSpPr>
            <a:spLocks noGrp="1"/>
          </p:cNvSpPr>
          <p:nvPr>
            <p:ph type="pic" idx="2"/>
          </p:nvPr>
        </p:nvSpPr>
        <p:spPr>
          <a:xfrm>
            <a:off x="379525" y="1128350"/>
            <a:ext cx="3738300" cy="2491200"/>
          </a:xfrm>
          <a:prstGeom prst="rect">
            <a:avLst/>
          </a:prstGeom>
          <a:no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opic 2">
  <p:cSld name="CUSTOM_3">
    <p:bg>
      <p:bgPr>
        <a:blipFill>
          <a:blip r:embed="rId2">
            <a:alphaModFix/>
          </a:blip>
          <a:stretch>
            <a:fillRect/>
          </a:stretch>
        </a:blipFill>
        <a:effectLst/>
      </p:bgPr>
    </p:bg>
    <p:spTree>
      <p:nvGrpSpPr>
        <p:cNvPr id="1" name="Shape 41"/>
        <p:cNvGrpSpPr/>
        <p:nvPr/>
      </p:nvGrpSpPr>
      <p:grpSpPr>
        <a:xfrm>
          <a:off x="0" y="0"/>
          <a:ext cx="0" cy="0"/>
          <a:chOff x="0" y="0"/>
          <a:chExt cx="0" cy="0"/>
        </a:xfrm>
      </p:grpSpPr>
      <p:sp>
        <p:nvSpPr>
          <p:cNvPr id="42" name="Google Shape;42;p9"/>
          <p:cNvSpPr txBox="1">
            <a:spLocks noGrp="1"/>
          </p:cNvSpPr>
          <p:nvPr>
            <p:ph type="title"/>
          </p:nvPr>
        </p:nvSpPr>
        <p:spPr>
          <a:xfrm>
            <a:off x="981800" y="791300"/>
            <a:ext cx="7182000" cy="1554900"/>
          </a:xfrm>
          <a:prstGeom prst="rect">
            <a:avLst/>
          </a:prstGeom>
        </p:spPr>
        <p:txBody>
          <a:bodyPr spcFirstLastPara="1" wrap="square" lIns="68575" tIns="34275" rIns="68575" bIns="34275" anchor="b" anchorCtr="0">
            <a:noAutofit/>
          </a:bodyPr>
          <a:lstStyle>
            <a:lvl1pPr lvl="0" algn="r">
              <a:spcBef>
                <a:spcPts val="0"/>
              </a:spcBef>
              <a:spcAft>
                <a:spcPts val="0"/>
              </a:spcAft>
              <a:buClr>
                <a:schemeClr val="accent2"/>
              </a:buClr>
              <a:buSzPts val="3300"/>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3" name="Google Shape;43;p9"/>
          <p:cNvSpPr txBox="1">
            <a:spLocks noGrp="1"/>
          </p:cNvSpPr>
          <p:nvPr>
            <p:ph type="subTitle" idx="1"/>
          </p:nvPr>
        </p:nvSpPr>
        <p:spPr>
          <a:xfrm>
            <a:off x="2605875" y="2346250"/>
            <a:ext cx="5557800" cy="792600"/>
          </a:xfrm>
          <a:prstGeom prst="rect">
            <a:avLst/>
          </a:prstGeom>
        </p:spPr>
        <p:txBody>
          <a:bodyPr spcFirstLastPara="1" wrap="square" lIns="68575" tIns="34275" rIns="68575" bIns="34275" anchor="t" anchorCtr="0">
            <a:noAutofit/>
          </a:bodyPr>
          <a:lstStyle>
            <a:lvl1pPr lvl="0" algn="r" rtl="0">
              <a:lnSpc>
                <a:spcPct val="100000"/>
              </a:lnSpc>
              <a:spcBef>
                <a:spcPts val="800"/>
              </a:spcBef>
              <a:spcAft>
                <a:spcPts val="0"/>
              </a:spcAft>
              <a:buClr>
                <a:schemeClr val="accent1"/>
              </a:buClr>
              <a:buSzPts val="2800"/>
              <a:buNone/>
              <a:defRPr sz="2800">
                <a:solidFill>
                  <a:schemeClr val="accent1"/>
                </a:solidFill>
              </a:defRPr>
            </a:lvl1pPr>
            <a:lvl2pPr lvl="1" algn="r" rtl="0">
              <a:lnSpc>
                <a:spcPct val="100000"/>
              </a:lnSpc>
              <a:spcBef>
                <a:spcPts val="400"/>
              </a:spcBef>
              <a:spcAft>
                <a:spcPts val="0"/>
              </a:spcAft>
              <a:buClr>
                <a:schemeClr val="accent1"/>
              </a:buClr>
              <a:buSzPts val="2800"/>
              <a:buNone/>
              <a:defRPr sz="2800">
                <a:solidFill>
                  <a:schemeClr val="accent1"/>
                </a:solidFill>
              </a:defRPr>
            </a:lvl2pPr>
            <a:lvl3pPr lvl="2" algn="r" rtl="0">
              <a:lnSpc>
                <a:spcPct val="100000"/>
              </a:lnSpc>
              <a:spcBef>
                <a:spcPts val="400"/>
              </a:spcBef>
              <a:spcAft>
                <a:spcPts val="0"/>
              </a:spcAft>
              <a:buClr>
                <a:schemeClr val="accent1"/>
              </a:buClr>
              <a:buSzPts val="2800"/>
              <a:buNone/>
              <a:defRPr sz="2800">
                <a:solidFill>
                  <a:schemeClr val="accent1"/>
                </a:solidFill>
              </a:defRPr>
            </a:lvl3pPr>
            <a:lvl4pPr lvl="3" algn="r" rtl="0">
              <a:lnSpc>
                <a:spcPct val="100000"/>
              </a:lnSpc>
              <a:spcBef>
                <a:spcPts val="400"/>
              </a:spcBef>
              <a:spcAft>
                <a:spcPts val="0"/>
              </a:spcAft>
              <a:buClr>
                <a:schemeClr val="accent1"/>
              </a:buClr>
              <a:buSzPts val="2800"/>
              <a:buNone/>
              <a:defRPr sz="2800">
                <a:solidFill>
                  <a:schemeClr val="accent1"/>
                </a:solidFill>
              </a:defRPr>
            </a:lvl4pPr>
            <a:lvl5pPr lvl="4" algn="r" rtl="0">
              <a:lnSpc>
                <a:spcPct val="100000"/>
              </a:lnSpc>
              <a:spcBef>
                <a:spcPts val="400"/>
              </a:spcBef>
              <a:spcAft>
                <a:spcPts val="0"/>
              </a:spcAft>
              <a:buClr>
                <a:schemeClr val="accent1"/>
              </a:buClr>
              <a:buSzPts val="2800"/>
              <a:buNone/>
              <a:defRPr sz="2800">
                <a:solidFill>
                  <a:schemeClr val="accent1"/>
                </a:solidFill>
              </a:defRPr>
            </a:lvl5pPr>
            <a:lvl6pPr lvl="5" algn="r" rtl="0">
              <a:lnSpc>
                <a:spcPct val="100000"/>
              </a:lnSpc>
              <a:spcBef>
                <a:spcPts val="400"/>
              </a:spcBef>
              <a:spcAft>
                <a:spcPts val="0"/>
              </a:spcAft>
              <a:buClr>
                <a:schemeClr val="accent1"/>
              </a:buClr>
              <a:buSzPts val="2800"/>
              <a:buNone/>
              <a:defRPr sz="2800">
                <a:solidFill>
                  <a:schemeClr val="accent1"/>
                </a:solidFill>
              </a:defRPr>
            </a:lvl6pPr>
            <a:lvl7pPr lvl="6" algn="r" rtl="0">
              <a:lnSpc>
                <a:spcPct val="100000"/>
              </a:lnSpc>
              <a:spcBef>
                <a:spcPts val="400"/>
              </a:spcBef>
              <a:spcAft>
                <a:spcPts val="0"/>
              </a:spcAft>
              <a:buClr>
                <a:schemeClr val="accent1"/>
              </a:buClr>
              <a:buSzPts val="2800"/>
              <a:buNone/>
              <a:defRPr sz="2800">
                <a:solidFill>
                  <a:schemeClr val="accent1"/>
                </a:solidFill>
              </a:defRPr>
            </a:lvl7pPr>
            <a:lvl8pPr lvl="7" algn="r" rtl="0">
              <a:lnSpc>
                <a:spcPct val="100000"/>
              </a:lnSpc>
              <a:spcBef>
                <a:spcPts val="400"/>
              </a:spcBef>
              <a:spcAft>
                <a:spcPts val="0"/>
              </a:spcAft>
              <a:buClr>
                <a:schemeClr val="accent1"/>
              </a:buClr>
              <a:buSzPts val="2800"/>
              <a:buNone/>
              <a:defRPr sz="2800">
                <a:solidFill>
                  <a:schemeClr val="accent1"/>
                </a:solidFill>
              </a:defRPr>
            </a:lvl8pPr>
            <a:lvl9pPr lvl="8" algn="r" rtl="0">
              <a:lnSpc>
                <a:spcPct val="100000"/>
              </a:lnSpc>
              <a:spcBef>
                <a:spcPts val="400"/>
              </a:spcBef>
              <a:spcAft>
                <a:spcPts val="0"/>
              </a:spcAft>
              <a:buClr>
                <a:schemeClr val="accent1"/>
              </a:buClr>
              <a:buSzPts val="2800"/>
              <a:buNone/>
              <a:defRPr sz="2800">
                <a:solidFill>
                  <a:schemeClr val="accent1"/>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ustom Layout 1 1">
  <p:cSld name="CUSTOM_1">
    <p:bg>
      <p:bgPr>
        <a:blipFill>
          <a:blip r:embed="rId2">
            <a:alphaModFix/>
          </a:blip>
          <a:stretch>
            <a:fillRect/>
          </a:stretch>
        </a:blipFill>
        <a:effectLst/>
      </p:bgPr>
    </p:bg>
    <p:spTree>
      <p:nvGrpSpPr>
        <p:cNvPr id="1" name="Shape 44"/>
        <p:cNvGrpSpPr/>
        <p:nvPr/>
      </p:nvGrpSpPr>
      <p:grpSpPr>
        <a:xfrm>
          <a:off x="0" y="0"/>
          <a:ext cx="0" cy="0"/>
          <a:chOff x="0" y="0"/>
          <a:chExt cx="0" cy="0"/>
        </a:xfrm>
      </p:grpSpPr>
      <p:sp>
        <p:nvSpPr>
          <p:cNvPr id="45" name="Google Shape;45;p10"/>
          <p:cNvSpPr txBox="1">
            <a:spLocks noGrp="1"/>
          </p:cNvSpPr>
          <p:nvPr>
            <p:ph type="title"/>
          </p:nvPr>
        </p:nvSpPr>
        <p:spPr>
          <a:xfrm>
            <a:off x="1377450" y="273850"/>
            <a:ext cx="7137900" cy="994200"/>
          </a:xfrm>
          <a:prstGeom prst="rect">
            <a:avLst/>
          </a:prstGeom>
        </p:spPr>
        <p:txBody>
          <a:bodyPr spcFirstLastPara="1" wrap="square" lIns="68575" tIns="34275" rIns="68575" bIns="34275" anchor="t" anchorCtr="0">
            <a:noAutofit/>
          </a:bodyPr>
          <a:lstStyle>
            <a:lvl1pPr lvl="0" rtl="0">
              <a:spcBef>
                <a:spcPts val="0"/>
              </a:spcBef>
              <a:spcAft>
                <a:spcPts val="0"/>
              </a:spcAft>
              <a:buSzPts val="33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6" name="Google Shape;46;p10"/>
          <p:cNvSpPr txBox="1"/>
          <p:nvPr/>
        </p:nvSpPr>
        <p:spPr>
          <a:xfrm>
            <a:off x="776675" y="1348150"/>
            <a:ext cx="3487500" cy="200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100" dirty="0">
              <a:solidFill>
                <a:schemeClr val="dk1"/>
              </a:solidFill>
              <a:latin typeface="Cuprum"/>
              <a:ea typeface="Cuprum"/>
              <a:cs typeface="Cuprum"/>
              <a:sym typeface="Cuprum"/>
            </a:endParaRPr>
          </a:p>
        </p:txBody>
      </p:sp>
      <p:sp>
        <p:nvSpPr>
          <p:cNvPr id="47" name="Google Shape;47;p10"/>
          <p:cNvSpPr txBox="1">
            <a:spLocks noGrp="1"/>
          </p:cNvSpPr>
          <p:nvPr>
            <p:ph type="body" idx="1"/>
          </p:nvPr>
        </p:nvSpPr>
        <p:spPr>
          <a:xfrm>
            <a:off x="1377450" y="1268050"/>
            <a:ext cx="7137900" cy="3186600"/>
          </a:xfrm>
          <a:prstGeom prst="rect">
            <a:avLst/>
          </a:prstGeom>
        </p:spPr>
        <p:txBody>
          <a:bodyPr spcFirstLastPara="1" wrap="square" lIns="68575" tIns="34275" rIns="68575" bIns="34275" anchor="t" anchorCtr="0">
            <a:noAutofit/>
          </a:bodyPr>
          <a:lstStyle>
            <a:lvl1pPr marL="457200" lvl="0" indent="-361950" rtl="0">
              <a:spcBef>
                <a:spcPts val="800"/>
              </a:spcBef>
              <a:spcAft>
                <a:spcPts val="0"/>
              </a:spcAft>
              <a:buSzPts val="2100"/>
              <a:buChar char="•"/>
              <a:defRPr/>
            </a:lvl1pPr>
            <a:lvl2pPr marL="914400" lvl="1" indent="-342900" rtl="0">
              <a:spcBef>
                <a:spcPts val="400"/>
              </a:spcBef>
              <a:spcAft>
                <a:spcPts val="0"/>
              </a:spcAft>
              <a:buSzPts val="1800"/>
              <a:buChar char="•"/>
              <a:defRPr/>
            </a:lvl2pPr>
            <a:lvl3pPr marL="1371600" lvl="2" indent="-323850" rtl="0">
              <a:spcBef>
                <a:spcPts val="400"/>
              </a:spcBef>
              <a:spcAft>
                <a:spcPts val="0"/>
              </a:spcAft>
              <a:buSzPts val="1500"/>
              <a:buChar char="•"/>
              <a:defRPr/>
            </a:lvl3pPr>
            <a:lvl4pPr marL="1828800" lvl="3" indent="-317500" rtl="0">
              <a:spcBef>
                <a:spcPts val="400"/>
              </a:spcBef>
              <a:spcAft>
                <a:spcPts val="0"/>
              </a:spcAft>
              <a:buSzPts val="1400"/>
              <a:buChar char="•"/>
              <a:defRPr/>
            </a:lvl4pPr>
            <a:lvl5pPr marL="2286000" lvl="4" indent="-317500" rtl="0">
              <a:spcBef>
                <a:spcPts val="400"/>
              </a:spcBef>
              <a:spcAft>
                <a:spcPts val="0"/>
              </a:spcAft>
              <a:buSzPts val="1400"/>
              <a:buChar char="•"/>
              <a:defRPr/>
            </a:lvl5pPr>
            <a:lvl6pPr marL="2743200" lvl="5" indent="-317500" rtl="0">
              <a:spcBef>
                <a:spcPts val="400"/>
              </a:spcBef>
              <a:spcAft>
                <a:spcPts val="0"/>
              </a:spcAft>
              <a:buSzPts val="1400"/>
              <a:buChar char="•"/>
              <a:defRPr/>
            </a:lvl6pPr>
            <a:lvl7pPr marL="3200400" lvl="6" indent="-317500" rtl="0">
              <a:spcBef>
                <a:spcPts val="400"/>
              </a:spcBef>
              <a:spcAft>
                <a:spcPts val="0"/>
              </a:spcAft>
              <a:buSzPts val="1400"/>
              <a:buChar char="•"/>
              <a:defRPr/>
            </a:lvl7pPr>
            <a:lvl8pPr marL="3657600" lvl="7" indent="-317500" rtl="0">
              <a:spcBef>
                <a:spcPts val="400"/>
              </a:spcBef>
              <a:spcAft>
                <a:spcPts val="0"/>
              </a:spcAft>
              <a:buSzPts val="1400"/>
              <a:buChar char="•"/>
              <a:defRPr/>
            </a:lvl8pPr>
            <a:lvl9pPr marL="4114800" lvl="8" indent="-317500" rtl="0">
              <a:spcBef>
                <a:spcPts val="400"/>
              </a:spcBef>
              <a:spcAft>
                <a:spcPts val="0"/>
              </a:spcAft>
              <a:buSzPts val="14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ustom Layout 1 1 1">
  <p:cSld name="CUSTOM_1_1">
    <p:bg>
      <p:bgPr>
        <a:blipFill>
          <a:blip r:embed="rId2">
            <a:alphaModFix/>
          </a:blip>
          <a:stretch>
            <a:fillRect/>
          </a:stretch>
        </a:blipFill>
        <a:effectLst/>
      </p:bgPr>
    </p:bg>
    <p:spTree>
      <p:nvGrpSpPr>
        <p:cNvPr id="1" name="Shape 48"/>
        <p:cNvGrpSpPr/>
        <p:nvPr/>
      </p:nvGrpSpPr>
      <p:grpSpPr>
        <a:xfrm>
          <a:off x="0" y="0"/>
          <a:ext cx="0" cy="0"/>
          <a:chOff x="0" y="0"/>
          <a:chExt cx="0" cy="0"/>
        </a:xfrm>
      </p:grpSpPr>
      <p:sp>
        <p:nvSpPr>
          <p:cNvPr id="49" name="Google Shape;49;p11"/>
          <p:cNvSpPr txBox="1"/>
          <p:nvPr/>
        </p:nvSpPr>
        <p:spPr>
          <a:xfrm>
            <a:off x="776675" y="1348150"/>
            <a:ext cx="3487500" cy="200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100" dirty="0">
              <a:solidFill>
                <a:schemeClr val="dk1"/>
              </a:solidFill>
              <a:latin typeface="Cuprum"/>
              <a:ea typeface="Cuprum"/>
              <a:cs typeface="Cuprum"/>
              <a:sym typeface="Cuprum"/>
            </a:endParaRPr>
          </a:p>
        </p:txBody>
      </p:sp>
      <p:sp>
        <p:nvSpPr>
          <p:cNvPr id="50" name="Google Shape;50;p11"/>
          <p:cNvSpPr txBox="1">
            <a:spLocks noGrp="1"/>
          </p:cNvSpPr>
          <p:nvPr>
            <p:ph type="title"/>
          </p:nvPr>
        </p:nvSpPr>
        <p:spPr>
          <a:xfrm>
            <a:off x="379525" y="259194"/>
            <a:ext cx="7886700" cy="994200"/>
          </a:xfrm>
          <a:prstGeom prst="rect">
            <a:avLst/>
          </a:prstGeom>
        </p:spPr>
        <p:txBody>
          <a:bodyPr spcFirstLastPara="1" wrap="square" lIns="68575" tIns="34275" rIns="68575" bIns="34275" anchor="t" anchorCtr="0">
            <a:noAutofit/>
          </a:bodyPr>
          <a:lstStyle>
            <a:lvl1pPr lvl="0" rtl="0">
              <a:spcBef>
                <a:spcPts val="0"/>
              </a:spcBef>
              <a:spcAft>
                <a:spcPts val="0"/>
              </a:spcAft>
              <a:buSzPts val="33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1" name="Google Shape;51;p11"/>
          <p:cNvSpPr txBox="1">
            <a:spLocks noGrp="1"/>
          </p:cNvSpPr>
          <p:nvPr>
            <p:ph type="body" idx="1"/>
          </p:nvPr>
        </p:nvSpPr>
        <p:spPr>
          <a:xfrm>
            <a:off x="379525" y="1253400"/>
            <a:ext cx="7416300" cy="3010800"/>
          </a:xfrm>
          <a:prstGeom prst="rect">
            <a:avLst/>
          </a:prstGeom>
        </p:spPr>
        <p:txBody>
          <a:bodyPr spcFirstLastPara="1" wrap="square" lIns="68575" tIns="34275" rIns="68575" bIns="34275" anchor="t" anchorCtr="0">
            <a:noAutofit/>
          </a:bodyPr>
          <a:lstStyle>
            <a:lvl1pPr marL="457200" lvl="0" indent="-361950" rtl="0">
              <a:spcBef>
                <a:spcPts val="800"/>
              </a:spcBef>
              <a:spcAft>
                <a:spcPts val="0"/>
              </a:spcAft>
              <a:buSzPts val="2100"/>
              <a:buChar char="•"/>
              <a:defRPr/>
            </a:lvl1pPr>
            <a:lvl2pPr marL="914400" lvl="1" indent="-342900" rtl="0">
              <a:spcBef>
                <a:spcPts val="400"/>
              </a:spcBef>
              <a:spcAft>
                <a:spcPts val="0"/>
              </a:spcAft>
              <a:buSzPts val="1800"/>
              <a:buChar char="•"/>
              <a:defRPr/>
            </a:lvl2pPr>
            <a:lvl3pPr marL="1371600" lvl="2" indent="-323850" rtl="0">
              <a:spcBef>
                <a:spcPts val="400"/>
              </a:spcBef>
              <a:spcAft>
                <a:spcPts val="0"/>
              </a:spcAft>
              <a:buSzPts val="1500"/>
              <a:buChar char="•"/>
              <a:defRPr/>
            </a:lvl3pPr>
            <a:lvl4pPr marL="1828800" lvl="3" indent="-317500" rtl="0">
              <a:spcBef>
                <a:spcPts val="400"/>
              </a:spcBef>
              <a:spcAft>
                <a:spcPts val="0"/>
              </a:spcAft>
              <a:buSzPts val="1400"/>
              <a:buChar char="•"/>
              <a:defRPr/>
            </a:lvl4pPr>
            <a:lvl5pPr marL="2286000" lvl="4" indent="-317500" rtl="0">
              <a:spcBef>
                <a:spcPts val="400"/>
              </a:spcBef>
              <a:spcAft>
                <a:spcPts val="0"/>
              </a:spcAft>
              <a:buSzPts val="1400"/>
              <a:buChar char="•"/>
              <a:defRPr/>
            </a:lvl5pPr>
            <a:lvl6pPr marL="2743200" lvl="5" indent="-317500" rtl="0">
              <a:spcBef>
                <a:spcPts val="400"/>
              </a:spcBef>
              <a:spcAft>
                <a:spcPts val="0"/>
              </a:spcAft>
              <a:buSzPts val="1400"/>
              <a:buChar char="•"/>
              <a:defRPr/>
            </a:lvl6pPr>
            <a:lvl7pPr marL="3200400" lvl="6" indent="-317500" rtl="0">
              <a:spcBef>
                <a:spcPts val="400"/>
              </a:spcBef>
              <a:spcAft>
                <a:spcPts val="0"/>
              </a:spcAft>
              <a:buSzPts val="1400"/>
              <a:buChar char="•"/>
              <a:defRPr/>
            </a:lvl7pPr>
            <a:lvl8pPr marL="3657600" lvl="7" indent="-317500" rtl="0">
              <a:spcBef>
                <a:spcPts val="400"/>
              </a:spcBef>
              <a:spcAft>
                <a:spcPts val="0"/>
              </a:spcAft>
              <a:buSzPts val="1400"/>
              <a:buChar char="•"/>
              <a:defRPr/>
            </a:lvl8pPr>
            <a:lvl9pPr marL="4114800" lvl="8" indent="-317500" rtl="0">
              <a:spcBef>
                <a:spcPts val="400"/>
              </a:spcBef>
              <a:spcAft>
                <a:spcPts val="0"/>
              </a:spcAft>
              <a:buSzPts val="14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lvl1pPr marL="0" marR="0" lvl="0" indent="0" algn="l" rtl="0">
              <a:lnSpc>
                <a:spcPct val="90000"/>
              </a:lnSpc>
              <a:spcBef>
                <a:spcPts val="0"/>
              </a:spcBef>
              <a:spcAft>
                <a:spcPts val="0"/>
              </a:spcAft>
              <a:buClr>
                <a:schemeClr val="dk1"/>
              </a:buClr>
              <a:buSzPts val="4500"/>
              <a:buFont typeface="Calibri"/>
              <a:buNone/>
              <a:defRPr sz="4500" b="1">
                <a:solidFill>
                  <a:schemeClr val="dk1"/>
                </a:solidFill>
                <a:latin typeface="Calibri"/>
                <a:ea typeface="Calibri"/>
                <a:cs typeface="Calibri"/>
                <a:sym typeface="Calibri"/>
              </a:defRPr>
            </a:lvl1pPr>
            <a:lvl2pPr lvl="1">
              <a:spcBef>
                <a:spcPts val="0"/>
              </a:spcBef>
              <a:spcAft>
                <a:spcPts val="0"/>
              </a:spcAft>
              <a:buClr>
                <a:schemeClr val="dk1"/>
              </a:buClr>
              <a:buSzPts val="1100"/>
              <a:buFont typeface="Alice"/>
              <a:buNone/>
              <a:defRPr sz="1400">
                <a:solidFill>
                  <a:schemeClr val="dk1"/>
                </a:solidFill>
                <a:latin typeface="Alice"/>
                <a:ea typeface="Alice"/>
                <a:cs typeface="Alice"/>
                <a:sym typeface="Alice"/>
              </a:defRPr>
            </a:lvl2pPr>
            <a:lvl3pPr lvl="2">
              <a:spcBef>
                <a:spcPts val="0"/>
              </a:spcBef>
              <a:spcAft>
                <a:spcPts val="0"/>
              </a:spcAft>
              <a:buClr>
                <a:schemeClr val="dk1"/>
              </a:buClr>
              <a:buSzPts val="1100"/>
              <a:buFont typeface="Alice"/>
              <a:buNone/>
              <a:defRPr sz="1400">
                <a:solidFill>
                  <a:schemeClr val="dk1"/>
                </a:solidFill>
                <a:latin typeface="Alice"/>
                <a:ea typeface="Alice"/>
                <a:cs typeface="Alice"/>
                <a:sym typeface="Alice"/>
              </a:defRPr>
            </a:lvl3pPr>
            <a:lvl4pPr lvl="3">
              <a:spcBef>
                <a:spcPts val="0"/>
              </a:spcBef>
              <a:spcAft>
                <a:spcPts val="0"/>
              </a:spcAft>
              <a:buClr>
                <a:schemeClr val="dk1"/>
              </a:buClr>
              <a:buSzPts val="1100"/>
              <a:buFont typeface="Alice"/>
              <a:buNone/>
              <a:defRPr sz="1400">
                <a:solidFill>
                  <a:schemeClr val="dk1"/>
                </a:solidFill>
                <a:latin typeface="Alice"/>
                <a:ea typeface="Alice"/>
                <a:cs typeface="Alice"/>
                <a:sym typeface="Alice"/>
              </a:defRPr>
            </a:lvl4pPr>
            <a:lvl5pPr lvl="4">
              <a:spcBef>
                <a:spcPts val="0"/>
              </a:spcBef>
              <a:spcAft>
                <a:spcPts val="0"/>
              </a:spcAft>
              <a:buClr>
                <a:schemeClr val="dk1"/>
              </a:buClr>
              <a:buSzPts val="1100"/>
              <a:buFont typeface="Alice"/>
              <a:buNone/>
              <a:defRPr sz="1400">
                <a:solidFill>
                  <a:schemeClr val="dk1"/>
                </a:solidFill>
                <a:latin typeface="Alice"/>
                <a:ea typeface="Alice"/>
                <a:cs typeface="Alice"/>
                <a:sym typeface="Alice"/>
              </a:defRPr>
            </a:lvl5pPr>
            <a:lvl6pPr lvl="5">
              <a:spcBef>
                <a:spcPts val="0"/>
              </a:spcBef>
              <a:spcAft>
                <a:spcPts val="0"/>
              </a:spcAft>
              <a:buClr>
                <a:schemeClr val="dk1"/>
              </a:buClr>
              <a:buSzPts val="1100"/>
              <a:buFont typeface="Alice"/>
              <a:buNone/>
              <a:defRPr sz="1400">
                <a:solidFill>
                  <a:schemeClr val="dk1"/>
                </a:solidFill>
                <a:latin typeface="Alice"/>
                <a:ea typeface="Alice"/>
                <a:cs typeface="Alice"/>
                <a:sym typeface="Alice"/>
              </a:defRPr>
            </a:lvl6pPr>
            <a:lvl7pPr lvl="6">
              <a:spcBef>
                <a:spcPts val="0"/>
              </a:spcBef>
              <a:spcAft>
                <a:spcPts val="0"/>
              </a:spcAft>
              <a:buClr>
                <a:schemeClr val="dk1"/>
              </a:buClr>
              <a:buSzPts val="1100"/>
              <a:buFont typeface="Alice"/>
              <a:buNone/>
              <a:defRPr sz="1400">
                <a:solidFill>
                  <a:schemeClr val="dk1"/>
                </a:solidFill>
                <a:latin typeface="Alice"/>
                <a:ea typeface="Alice"/>
                <a:cs typeface="Alice"/>
                <a:sym typeface="Alice"/>
              </a:defRPr>
            </a:lvl7pPr>
            <a:lvl8pPr lvl="7">
              <a:spcBef>
                <a:spcPts val="0"/>
              </a:spcBef>
              <a:spcAft>
                <a:spcPts val="0"/>
              </a:spcAft>
              <a:buClr>
                <a:schemeClr val="dk1"/>
              </a:buClr>
              <a:buSzPts val="1100"/>
              <a:buFont typeface="Alice"/>
              <a:buNone/>
              <a:defRPr sz="1400">
                <a:solidFill>
                  <a:schemeClr val="dk1"/>
                </a:solidFill>
                <a:latin typeface="Alice"/>
                <a:ea typeface="Alice"/>
                <a:cs typeface="Alice"/>
                <a:sym typeface="Alice"/>
              </a:defRPr>
            </a:lvl8pPr>
            <a:lvl9pPr lvl="8">
              <a:spcBef>
                <a:spcPts val="0"/>
              </a:spcBef>
              <a:spcAft>
                <a:spcPts val="0"/>
              </a:spcAft>
              <a:buClr>
                <a:schemeClr val="dk1"/>
              </a:buClr>
              <a:buSzPts val="1100"/>
              <a:buFont typeface="Alice"/>
              <a:buNone/>
              <a:defRPr sz="1400">
                <a:solidFill>
                  <a:schemeClr val="dk1"/>
                </a:solidFill>
                <a:latin typeface="Alice"/>
                <a:ea typeface="Alice"/>
                <a:cs typeface="Alice"/>
                <a:sym typeface="Alice"/>
              </a:defRPr>
            </a:lvl9pPr>
          </a:lstStyle>
          <a:p>
            <a:endParaRPr/>
          </a:p>
        </p:txBody>
      </p:sp>
      <p:sp>
        <p:nvSpPr>
          <p:cNvPr id="7" name="Google Shape;7;p1"/>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lvl1pPr marL="457200" marR="0" lvl="0" indent="-361950" algn="l" rtl="0">
              <a:lnSpc>
                <a:spcPct val="90000"/>
              </a:lnSpc>
              <a:spcBef>
                <a:spcPts val="800"/>
              </a:spcBef>
              <a:spcAft>
                <a:spcPts val="0"/>
              </a:spcAft>
              <a:buClr>
                <a:schemeClr val="dk1"/>
              </a:buClr>
              <a:buSzPts val="2100"/>
              <a:buFont typeface="Cuprum"/>
              <a:buChar char="•"/>
              <a:defRPr sz="2100" i="0" u="none" strike="noStrike" cap="none">
                <a:solidFill>
                  <a:schemeClr val="dk1"/>
                </a:solidFill>
                <a:latin typeface="Cuprum"/>
                <a:ea typeface="Cuprum"/>
                <a:cs typeface="Cuprum"/>
                <a:sym typeface="Cuprum"/>
              </a:defRPr>
            </a:lvl1pPr>
            <a:lvl2pPr marL="914400" marR="0" lvl="1" indent="-342900" algn="l" rtl="0">
              <a:lnSpc>
                <a:spcPct val="90000"/>
              </a:lnSpc>
              <a:spcBef>
                <a:spcPts val="400"/>
              </a:spcBef>
              <a:spcAft>
                <a:spcPts val="0"/>
              </a:spcAft>
              <a:buClr>
                <a:schemeClr val="dk1"/>
              </a:buClr>
              <a:buSzPts val="1800"/>
              <a:buFont typeface="Cuprum"/>
              <a:buChar char="•"/>
              <a:defRPr sz="1800" i="0" u="none" strike="noStrike" cap="none">
                <a:solidFill>
                  <a:schemeClr val="dk1"/>
                </a:solidFill>
                <a:latin typeface="Cuprum"/>
                <a:ea typeface="Cuprum"/>
                <a:cs typeface="Cuprum"/>
                <a:sym typeface="Cuprum"/>
              </a:defRPr>
            </a:lvl2pPr>
            <a:lvl3pPr marL="1371600" marR="0" lvl="2" indent="-323850" algn="l" rtl="0">
              <a:lnSpc>
                <a:spcPct val="90000"/>
              </a:lnSpc>
              <a:spcBef>
                <a:spcPts val="400"/>
              </a:spcBef>
              <a:spcAft>
                <a:spcPts val="0"/>
              </a:spcAft>
              <a:buClr>
                <a:schemeClr val="dk1"/>
              </a:buClr>
              <a:buSzPts val="1500"/>
              <a:buFont typeface="Cuprum"/>
              <a:buChar char="•"/>
              <a:defRPr sz="1500" i="0" u="none" strike="noStrike" cap="none">
                <a:solidFill>
                  <a:schemeClr val="dk1"/>
                </a:solidFill>
                <a:latin typeface="Cuprum"/>
                <a:ea typeface="Cuprum"/>
                <a:cs typeface="Cuprum"/>
                <a:sym typeface="Cuprum"/>
              </a:defRPr>
            </a:lvl3pPr>
            <a:lvl4pPr marL="1828800" marR="0" lvl="3" indent="-317500" algn="l" rtl="0">
              <a:lnSpc>
                <a:spcPct val="90000"/>
              </a:lnSpc>
              <a:spcBef>
                <a:spcPts val="400"/>
              </a:spcBef>
              <a:spcAft>
                <a:spcPts val="0"/>
              </a:spcAft>
              <a:buClr>
                <a:schemeClr val="dk1"/>
              </a:buClr>
              <a:buSzPts val="1400"/>
              <a:buFont typeface="Cuprum"/>
              <a:buChar char="•"/>
              <a:defRPr sz="1400" i="0" u="none" strike="noStrike" cap="none">
                <a:solidFill>
                  <a:schemeClr val="dk1"/>
                </a:solidFill>
                <a:latin typeface="Cuprum"/>
                <a:ea typeface="Cuprum"/>
                <a:cs typeface="Cuprum"/>
                <a:sym typeface="Cuprum"/>
              </a:defRPr>
            </a:lvl4pPr>
            <a:lvl5pPr marL="2286000" marR="0" lvl="4" indent="-317500" algn="l" rtl="0">
              <a:lnSpc>
                <a:spcPct val="90000"/>
              </a:lnSpc>
              <a:spcBef>
                <a:spcPts val="400"/>
              </a:spcBef>
              <a:spcAft>
                <a:spcPts val="0"/>
              </a:spcAft>
              <a:buClr>
                <a:schemeClr val="dk1"/>
              </a:buClr>
              <a:buSzPts val="1400"/>
              <a:buFont typeface="Cuprum"/>
              <a:buChar char="•"/>
              <a:defRPr sz="1400" i="0" u="none" strike="noStrike" cap="none">
                <a:solidFill>
                  <a:schemeClr val="dk1"/>
                </a:solidFill>
                <a:latin typeface="Cuprum"/>
                <a:ea typeface="Cuprum"/>
                <a:cs typeface="Cuprum"/>
                <a:sym typeface="Cuprum"/>
              </a:defRPr>
            </a:lvl5pPr>
            <a:lvl6pPr marL="2743200" marR="0" lvl="5" indent="-317500" algn="l" rtl="0">
              <a:lnSpc>
                <a:spcPct val="90000"/>
              </a:lnSpc>
              <a:spcBef>
                <a:spcPts val="400"/>
              </a:spcBef>
              <a:spcAft>
                <a:spcPts val="0"/>
              </a:spcAft>
              <a:buClr>
                <a:schemeClr val="dk1"/>
              </a:buClr>
              <a:buSzPts val="1400"/>
              <a:buFont typeface="Cuprum"/>
              <a:buChar char="•"/>
              <a:defRPr sz="1400" i="0" u="none" strike="noStrike" cap="none">
                <a:solidFill>
                  <a:schemeClr val="dk1"/>
                </a:solidFill>
                <a:latin typeface="Cuprum"/>
                <a:ea typeface="Cuprum"/>
                <a:cs typeface="Cuprum"/>
                <a:sym typeface="Cuprum"/>
              </a:defRPr>
            </a:lvl6pPr>
            <a:lvl7pPr marL="3200400" marR="0" lvl="6" indent="-317500" algn="l" rtl="0">
              <a:lnSpc>
                <a:spcPct val="90000"/>
              </a:lnSpc>
              <a:spcBef>
                <a:spcPts val="400"/>
              </a:spcBef>
              <a:spcAft>
                <a:spcPts val="0"/>
              </a:spcAft>
              <a:buClr>
                <a:schemeClr val="dk1"/>
              </a:buClr>
              <a:buSzPts val="1400"/>
              <a:buFont typeface="Cuprum"/>
              <a:buChar char="•"/>
              <a:defRPr sz="1400" i="0" u="none" strike="noStrike" cap="none">
                <a:solidFill>
                  <a:schemeClr val="dk1"/>
                </a:solidFill>
                <a:latin typeface="Cuprum"/>
                <a:ea typeface="Cuprum"/>
                <a:cs typeface="Cuprum"/>
                <a:sym typeface="Cuprum"/>
              </a:defRPr>
            </a:lvl7pPr>
            <a:lvl8pPr marL="3657600" marR="0" lvl="7" indent="-317500" algn="l" rtl="0">
              <a:lnSpc>
                <a:spcPct val="90000"/>
              </a:lnSpc>
              <a:spcBef>
                <a:spcPts val="400"/>
              </a:spcBef>
              <a:spcAft>
                <a:spcPts val="0"/>
              </a:spcAft>
              <a:buClr>
                <a:schemeClr val="dk1"/>
              </a:buClr>
              <a:buSzPts val="1400"/>
              <a:buFont typeface="Cuprum"/>
              <a:buChar char="•"/>
              <a:defRPr sz="1400" i="0" u="none" strike="noStrike" cap="none">
                <a:solidFill>
                  <a:schemeClr val="dk1"/>
                </a:solidFill>
                <a:latin typeface="Cuprum"/>
                <a:ea typeface="Cuprum"/>
                <a:cs typeface="Cuprum"/>
                <a:sym typeface="Cuprum"/>
              </a:defRPr>
            </a:lvl8pPr>
            <a:lvl9pPr marL="4114800" marR="0" lvl="8" indent="-317500" algn="l" rtl="0">
              <a:lnSpc>
                <a:spcPct val="90000"/>
              </a:lnSpc>
              <a:spcBef>
                <a:spcPts val="400"/>
              </a:spcBef>
              <a:spcAft>
                <a:spcPts val="0"/>
              </a:spcAft>
              <a:buClr>
                <a:schemeClr val="dk1"/>
              </a:buClr>
              <a:buSzPts val="1400"/>
              <a:buFont typeface="Cuprum"/>
              <a:buChar char="•"/>
              <a:defRPr sz="1400" i="0" u="none" strike="noStrike" cap="none">
                <a:solidFill>
                  <a:schemeClr val="dk1"/>
                </a:solidFill>
                <a:latin typeface="Cuprum"/>
                <a:ea typeface="Cuprum"/>
                <a:cs typeface="Cuprum"/>
                <a:sym typeface="Cuprum"/>
              </a:defRPr>
            </a:lvl9pPr>
          </a:lstStyle>
          <a:p>
            <a:endParaRPr/>
          </a:p>
        </p:txBody>
      </p:sp>
      <p:sp>
        <p:nvSpPr>
          <p:cNvPr id="8" name="Google Shape;8;p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dirty="0"/>
          </a:p>
        </p:txBody>
      </p:sp>
      <p:sp>
        <p:nvSpPr>
          <p:cNvPr id="9" name="Google Shape;9;p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dirty="0"/>
          </a:p>
        </p:txBody>
      </p:sp>
      <p:sp>
        <p:nvSpPr>
          <p:cNvPr id="10" name="Google Shape;10;p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4" r:id="rId6"/>
    <p:sldLayoutId id="2147483655" r:id="rId7"/>
    <p:sldLayoutId id="2147483656" r:id="rId8"/>
    <p:sldLayoutId id="2147483657" r:id="rId9"/>
    <p:sldLayoutId id="2147483658" r:id="rId10"/>
  </p:sldLayoutIdLst>
  <mc:AlternateContent xmlns:mc="http://schemas.openxmlformats.org/markup-compatibility/2006" xmlns:p14="http://schemas.microsoft.com/office/powerpoint/2010/main">
    <mc:Choice Requires="p14">
      <p:transition spd="slow">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dirty="0"/>
          </a:p>
        </p:txBody>
      </p:sp>
      <p:sp>
        <p:nvSpPr>
          <p:cNvPr id="3" name="Текст 2"/>
          <p:cNvSpPr>
            <a:spLocks noGrp="1"/>
          </p:cNvSpPr>
          <p:nvPr>
            <p:ph type="body" idx="1"/>
          </p:nvPr>
        </p:nvSpPr>
        <p:spPr/>
        <p:txBody>
          <a:bodyPr/>
          <a:lstStyle/>
          <a:p>
            <a:endParaRPr lang="uk-UA" dirty="0"/>
          </a:p>
        </p:txBody>
      </p:sp>
      <p:pic>
        <p:nvPicPr>
          <p:cNvPr id="4" name="Рисунок 3"/>
          <p:cNvPicPr>
            <a:picLocks noChangeAspect="1"/>
          </p:cNvPicPr>
          <p:nvPr/>
        </p:nvPicPr>
        <p:blipFill>
          <a:blip r:embed="rId2"/>
          <a:stretch>
            <a:fillRect/>
          </a:stretch>
        </p:blipFill>
        <p:spPr>
          <a:xfrm>
            <a:off x="774840" y="225358"/>
            <a:ext cx="8343120" cy="4693005"/>
          </a:xfrm>
          <a:prstGeom prst="rect">
            <a:avLst/>
          </a:prstGeom>
        </p:spPr>
      </p:pic>
    </p:spTree>
    <p:extLst>
      <p:ext uri="{BB962C8B-B14F-4D97-AF65-F5344CB8AC3E}">
        <p14:creationId xmlns:p14="http://schemas.microsoft.com/office/powerpoint/2010/main" val="7774508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dirty="0"/>
          </a:p>
        </p:txBody>
      </p:sp>
      <p:sp>
        <p:nvSpPr>
          <p:cNvPr id="3" name="Текст 2"/>
          <p:cNvSpPr>
            <a:spLocks noGrp="1"/>
          </p:cNvSpPr>
          <p:nvPr>
            <p:ph type="body" idx="1"/>
          </p:nvPr>
        </p:nvSpPr>
        <p:spPr/>
        <p:txBody>
          <a:bodyPr/>
          <a:lstStyle/>
          <a:p>
            <a:endParaRPr lang="uk-UA" dirty="0"/>
          </a:p>
        </p:txBody>
      </p:sp>
      <p:pic>
        <p:nvPicPr>
          <p:cNvPr id="4" name="Рисунок 3"/>
          <p:cNvPicPr>
            <a:picLocks noChangeAspect="1"/>
          </p:cNvPicPr>
          <p:nvPr/>
        </p:nvPicPr>
        <p:blipFill>
          <a:blip r:embed="rId2"/>
          <a:stretch>
            <a:fillRect/>
          </a:stretch>
        </p:blipFill>
        <p:spPr>
          <a:xfrm>
            <a:off x="676974" y="156085"/>
            <a:ext cx="8367750" cy="4706859"/>
          </a:xfrm>
          <a:prstGeom prst="rect">
            <a:avLst/>
          </a:prstGeom>
        </p:spPr>
      </p:pic>
    </p:spTree>
    <p:extLst>
      <p:ext uri="{BB962C8B-B14F-4D97-AF65-F5344CB8AC3E}">
        <p14:creationId xmlns:p14="http://schemas.microsoft.com/office/powerpoint/2010/main" val="8184709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7450" y="547254"/>
            <a:ext cx="7137900" cy="720795"/>
          </a:xfrm>
        </p:spPr>
        <p:txBody>
          <a:bodyPr/>
          <a:lstStyle/>
          <a:p>
            <a:endParaRPr lang="uk-UA" dirty="0"/>
          </a:p>
        </p:txBody>
      </p:sp>
      <p:sp>
        <p:nvSpPr>
          <p:cNvPr id="3" name="Текст 2"/>
          <p:cNvSpPr>
            <a:spLocks noGrp="1"/>
          </p:cNvSpPr>
          <p:nvPr>
            <p:ph type="body" idx="1"/>
          </p:nvPr>
        </p:nvSpPr>
        <p:spPr/>
        <p:txBody>
          <a:bodyPr/>
          <a:lstStyle/>
          <a:p>
            <a:endParaRPr lang="uk-UA" dirty="0"/>
          </a:p>
        </p:txBody>
      </p:sp>
      <p:pic>
        <p:nvPicPr>
          <p:cNvPr id="4" name="Рисунок 3"/>
          <p:cNvPicPr>
            <a:picLocks noChangeAspect="1"/>
          </p:cNvPicPr>
          <p:nvPr/>
        </p:nvPicPr>
        <p:blipFill>
          <a:blip r:embed="rId2"/>
          <a:stretch>
            <a:fillRect/>
          </a:stretch>
        </p:blipFill>
        <p:spPr>
          <a:xfrm>
            <a:off x="797469" y="225359"/>
            <a:ext cx="8297861" cy="4667546"/>
          </a:xfrm>
          <a:prstGeom prst="rect">
            <a:avLst/>
          </a:prstGeom>
        </p:spPr>
      </p:pic>
    </p:spTree>
    <p:extLst>
      <p:ext uri="{BB962C8B-B14F-4D97-AF65-F5344CB8AC3E}">
        <p14:creationId xmlns:p14="http://schemas.microsoft.com/office/powerpoint/2010/main" val="11445439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dirty="0"/>
          </a:p>
        </p:txBody>
      </p:sp>
      <p:sp>
        <p:nvSpPr>
          <p:cNvPr id="3" name="Текст 2"/>
          <p:cNvSpPr>
            <a:spLocks noGrp="1"/>
          </p:cNvSpPr>
          <p:nvPr>
            <p:ph type="body" idx="1"/>
          </p:nvPr>
        </p:nvSpPr>
        <p:spPr/>
        <p:txBody>
          <a:bodyPr/>
          <a:lstStyle/>
          <a:p>
            <a:endParaRPr lang="uk-UA" dirty="0"/>
          </a:p>
        </p:txBody>
      </p:sp>
      <p:pic>
        <p:nvPicPr>
          <p:cNvPr id="4" name="Рисунок 3"/>
          <p:cNvPicPr>
            <a:picLocks noChangeAspect="1"/>
          </p:cNvPicPr>
          <p:nvPr/>
        </p:nvPicPr>
        <p:blipFill>
          <a:blip r:embed="rId2"/>
          <a:stretch>
            <a:fillRect/>
          </a:stretch>
        </p:blipFill>
        <p:spPr>
          <a:xfrm>
            <a:off x="623454" y="126124"/>
            <a:ext cx="8396383" cy="4722965"/>
          </a:xfrm>
          <a:prstGeom prst="rect">
            <a:avLst/>
          </a:prstGeom>
        </p:spPr>
      </p:pic>
    </p:spTree>
    <p:extLst>
      <p:ext uri="{BB962C8B-B14F-4D97-AF65-F5344CB8AC3E}">
        <p14:creationId xmlns:p14="http://schemas.microsoft.com/office/powerpoint/2010/main" val="2398214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dirty="0"/>
          </a:p>
        </p:txBody>
      </p:sp>
      <p:sp>
        <p:nvSpPr>
          <p:cNvPr id="3" name="Текст 2"/>
          <p:cNvSpPr>
            <a:spLocks noGrp="1"/>
          </p:cNvSpPr>
          <p:nvPr>
            <p:ph type="body" idx="1"/>
          </p:nvPr>
        </p:nvSpPr>
        <p:spPr/>
        <p:txBody>
          <a:bodyPr/>
          <a:lstStyle/>
          <a:p>
            <a:endParaRPr lang="uk-UA" dirty="0"/>
          </a:p>
        </p:txBody>
      </p:sp>
      <p:pic>
        <p:nvPicPr>
          <p:cNvPr id="4" name="Рисунок 3"/>
          <p:cNvPicPr>
            <a:picLocks noChangeAspect="1"/>
          </p:cNvPicPr>
          <p:nvPr/>
        </p:nvPicPr>
        <p:blipFill>
          <a:blip r:embed="rId2"/>
          <a:stretch>
            <a:fillRect/>
          </a:stretch>
        </p:blipFill>
        <p:spPr>
          <a:xfrm>
            <a:off x="702347" y="209251"/>
            <a:ext cx="8371757" cy="4709113"/>
          </a:xfrm>
          <a:prstGeom prst="rect">
            <a:avLst/>
          </a:prstGeom>
        </p:spPr>
      </p:pic>
    </p:spTree>
    <p:extLst>
      <p:ext uri="{BB962C8B-B14F-4D97-AF65-F5344CB8AC3E}">
        <p14:creationId xmlns:p14="http://schemas.microsoft.com/office/powerpoint/2010/main" val="3395567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dirty="0"/>
          </a:p>
        </p:txBody>
      </p:sp>
      <p:sp>
        <p:nvSpPr>
          <p:cNvPr id="3" name="Текст 2"/>
          <p:cNvSpPr>
            <a:spLocks noGrp="1"/>
          </p:cNvSpPr>
          <p:nvPr>
            <p:ph type="body" idx="1"/>
          </p:nvPr>
        </p:nvSpPr>
        <p:spPr/>
        <p:txBody>
          <a:bodyPr/>
          <a:lstStyle/>
          <a:p>
            <a:endParaRPr lang="uk-UA" dirty="0"/>
          </a:p>
        </p:txBody>
      </p:sp>
      <p:pic>
        <p:nvPicPr>
          <p:cNvPr id="4" name="Рисунок 3"/>
          <p:cNvPicPr>
            <a:picLocks noChangeAspect="1"/>
          </p:cNvPicPr>
          <p:nvPr/>
        </p:nvPicPr>
        <p:blipFill>
          <a:blip r:embed="rId2"/>
          <a:stretch>
            <a:fillRect/>
          </a:stretch>
        </p:blipFill>
        <p:spPr>
          <a:xfrm>
            <a:off x="721207" y="216180"/>
            <a:ext cx="8347122" cy="4695256"/>
          </a:xfrm>
          <a:prstGeom prst="rect">
            <a:avLst/>
          </a:prstGeom>
        </p:spPr>
      </p:pic>
    </p:spTree>
    <p:extLst>
      <p:ext uri="{BB962C8B-B14F-4D97-AF65-F5344CB8AC3E}">
        <p14:creationId xmlns:p14="http://schemas.microsoft.com/office/powerpoint/2010/main" val="38340507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dirty="0"/>
          </a:p>
        </p:txBody>
      </p:sp>
      <p:sp>
        <p:nvSpPr>
          <p:cNvPr id="3" name="Текст 2"/>
          <p:cNvSpPr>
            <a:spLocks noGrp="1"/>
          </p:cNvSpPr>
          <p:nvPr>
            <p:ph type="body" idx="1"/>
          </p:nvPr>
        </p:nvSpPr>
        <p:spPr/>
        <p:txBody>
          <a:bodyPr/>
          <a:lstStyle/>
          <a:p>
            <a:endParaRPr lang="uk-UA" dirty="0"/>
          </a:p>
        </p:txBody>
      </p:sp>
      <p:pic>
        <p:nvPicPr>
          <p:cNvPr id="4" name="Рисунок 3"/>
          <p:cNvPicPr>
            <a:picLocks noChangeAspect="1"/>
          </p:cNvPicPr>
          <p:nvPr/>
        </p:nvPicPr>
        <p:blipFill>
          <a:blip r:embed="rId2"/>
          <a:stretch>
            <a:fillRect/>
          </a:stretch>
        </p:blipFill>
        <p:spPr>
          <a:xfrm>
            <a:off x="678103" y="195397"/>
            <a:ext cx="8334807" cy="4688329"/>
          </a:xfrm>
          <a:prstGeom prst="rect">
            <a:avLst/>
          </a:prstGeom>
        </p:spPr>
      </p:pic>
    </p:spTree>
    <p:extLst>
      <p:ext uri="{BB962C8B-B14F-4D97-AF65-F5344CB8AC3E}">
        <p14:creationId xmlns:p14="http://schemas.microsoft.com/office/powerpoint/2010/main" val="19072407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3"/>
          <p:cNvSpPr txBox="1">
            <a:spLocks noGrp="1"/>
          </p:cNvSpPr>
          <p:nvPr>
            <p:ph type="title"/>
          </p:nvPr>
        </p:nvSpPr>
        <p:spPr>
          <a:xfrm>
            <a:off x="161779" y="443400"/>
            <a:ext cx="2912012" cy="3612900"/>
          </a:xfrm>
          <a:prstGeom prst="rect">
            <a:avLst/>
          </a:prstGeom>
        </p:spPr>
        <p:txBody>
          <a:bodyPr spcFirstLastPara="1" wrap="square" lIns="68575" tIns="34275" rIns="68575" bIns="34275" anchor="t" anchorCtr="0">
            <a:noAutofit/>
          </a:bodyPr>
          <a:lstStyle/>
          <a:p>
            <a:pPr lvl="0"/>
            <a:r>
              <a:rPr lang="ru-RU" sz="2800" dirty="0"/>
              <a:t>4. Антропологічний підхід до міжкультурних відносин</a:t>
            </a:r>
            <a:endParaRPr sz="2800" dirty="0"/>
          </a:p>
        </p:txBody>
      </p:sp>
      <p:sp>
        <p:nvSpPr>
          <p:cNvPr id="120" name="Google Shape;120;p23"/>
          <p:cNvSpPr txBox="1">
            <a:spLocks noGrp="1"/>
          </p:cNvSpPr>
          <p:nvPr>
            <p:ph type="body" idx="1"/>
          </p:nvPr>
        </p:nvSpPr>
        <p:spPr>
          <a:xfrm>
            <a:off x="3720905" y="182879"/>
            <a:ext cx="5310552" cy="4804117"/>
          </a:xfrm>
          <a:prstGeom prst="rect">
            <a:avLst/>
          </a:prstGeom>
        </p:spPr>
        <p:txBody>
          <a:bodyPr spcFirstLastPara="1" wrap="square" lIns="68575" tIns="34275" rIns="68575" bIns="34275" anchor="t" anchorCtr="0">
            <a:noAutofit/>
          </a:bodyPr>
          <a:lstStyle/>
          <a:p>
            <a:pPr marL="57150" lvl="0" indent="0" algn="just">
              <a:buSzPts val="2700"/>
              <a:buNone/>
            </a:pPr>
            <a:r>
              <a:rPr lang="uk-UA" dirty="0"/>
              <a:t>Потреба в дослідженні міжкультурної комунікації була пов’язана з швидким економічним розвитком багатьох країн та регіонів на початку 20 ст., революційних змін в технологіях, виникненням глобалізації. В результаті таких змін світ почав сприйматися як менший, компактніший – інтенсивність тривалих контактів між представниками різних культур швидко зросла. Іншими важливими зонами професійної та соціальної міжкультурної комунікації стали освіта, туризм, наука.</a:t>
            </a:r>
          </a:p>
          <a:p>
            <a:pPr marL="57150" lvl="0" indent="0" algn="just">
              <a:buSzPts val="2700"/>
              <a:buNone/>
            </a:pPr>
            <a:r>
              <a:rPr lang="uk-UA" dirty="0"/>
              <a:t>На початку 20 ст. особливий внесок зробив американський антрополог і лінгвіст </a:t>
            </a:r>
            <a:r>
              <a:rPr lang="uk-UA" b="1" i="1" dirty="0">
                <a:solidFill>
                  <a:srgbClr val="FFC000"/>
                </a:solidFill>
              </a:rPr>
              <a:t>Франц Боас</a:t>
            </a:r>
            <a:r>
              <a:rPr lang="uk-UA" dirty="0"/>
              <a:t> та його роботи з дослідження північноамериканських мов.</a:t>
            </a:r>
          </a:p>
          <a:p>
            <a:pPr marL="57150" lvl="0" indent="0" algn="l" rtl="0">
              <a:spcBef>
                <a:spcPts val="800"/>
              </a:spcBef>
              <a:spcAft>
                <a:spcPts val="0"/>
              </a:spcAft>
              <a:buSzPts val="2700"/>
              <a:buNone/>
            </a:pPr>
            <a:endParaRPr sz="27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a:spLocks noGrp="1"/>
          </p:cNvSpPr>
          <p:nvPr>
            <p:ph type="title"/>
          </p:nvPr>
        </p:nvSpPr>
        <p:spPr>
          <a:xfrm>
            <a:off x="1377450" y="77372"/>
            <a:ext cx="7137900" cy="1190678"/>
          </a:xfrm>
          <a:prstGeom prst="rect">
            <a:avLst/>
          </a:prstGeom>
        </p:spPr>
        <p:txBody>
          <a:bodyPr spcFirstLastPara="1" wrap="square" lIns="68575" tIns="34275" rIns="68575" bIns="34275" anchor="t" anchorCtr="0">
            <a:noAutofit/>
          </a:bodyPr>
          <a:lstStyle/>
          <a:p>
            <a:pPr lvl="0"/>
            <a:r>
              <a:rPr lang="ru-RU" sz="4200" dirty="0"/>
              <a:t>5. Методологія вивчення міжкультурної комунікації</a:t>
            </a:r>
            <a:endParaRPr sz="4200" dirty="0"/>
          </a:p>
        </p:txBody>
      </p:sp>
      <p:sp>
        <p:nvSpPr>
          <p:cNvPr id="133" name="Google Shape;133;p25"/>
          <p:cNvSpPr txBox="1">
            <a:spLocks noGrp="1"/>
          </p:cNvSpPr>
          <p:nvPr>
            <p:ph type="body" idx="1"/>
          </p:nvPr>
        </p:nvSpPr>
        <p:spPr>
          <a:xfrm>
            <a:off x="1377450" y="1329397"/>
            <a:ext cx="7400790" cy="3125328"/>
          </a:xfrm>
          <a:prstGeom prst="rect">
            <a:avLst/>
          </a:prstGeom>
        </p:spPr>
        <p:txBody>
          <a:bodyPr spcFirstLastPara="1" wrap="square" lIns="68575" tIns="34275" rIns="68575" bIns="34275" anchor="t" anchorCtr="0">
            <a:noAutofit/>
          </a:bodyPr>
          <a:lstStyle/>
          <a:p>
            <a:pPr marL="0" lvl="0" indent="0">
              <a:buNone/>
            </a:pPr>
            <a:r>
              <a:rPr lang="uk-UA" b="1" dirty="0">
                <a:solidFill>
                  <a:srgbClr val="FFC000"/>
                </a:solidFill>
              </a:rPr>
              <a:t>Флоренс Клакхон</a:t>
            </a:r>
            <a:r>
              <a:rPr lang="uk-UA" dirty="0"/>
              <a:t> та </a:t>
            </a:r>
            <a:r>
              <a:rPr lang="uk-UA" b="1" dirty="0">
                <a:solidFill>
                  <a:srgbClr val="FFC000"/>
                </a:solidFill>
              </a:rPr>
              <a:t>Фред Стродбек </a:t>
            </a:r>
            <a:r>
              <a:rPr lang="uk-UA" dirty="0"/>
              <a:t>звернули увагу на культурні відмінності у системах цінностей, які загалом становлять картину світу конкретної культури. У цю картину входять такі фундаментальні речі, як ставлення до часу, до діяльності, до природи, ставлення до цінності міжособистісних відносин.</a:t>
            </a:r>
          </a:p>
          <a:p>
            <a:pPr marL="0" lvl="0" indent="0">
              <a:buNone/>
            </a:pPr>
            <a:r>
              <a:rPr lang="uk-UA" b="1" dirty="0">
                <a:solidFill>
                  <a:srgbClr val="FFC000"/>
                </a:solidFill>
              </a:rPr>
              <a:t>Едвард Холл </a:t>
            </a:r>
            <a:r>
              <a:rPr lang="uk-UA" dirty="0"/>
              <a:t>звертав увагу на різні параметри культурно обумовлених комунікативних відмінностей. Запропонував розрізняти </a:t>
            </a:r>
            <a:r>
              <a:rPr lang="uk-UA" b="1" i="1" dirty="0"/>
              <a:t>висококонтекстні та низькоконтекстні культури</a:t>
            </a:r>
            <a:r>
              <a:rPr lang="uk-UA" dirty="0"/>
              <a:t>, пов’язані з кількістю інформації експліцитно наявної в повідомленні.</a:t>
            </a:r>
          </a:p>
          <a:p>
            <a:pPr marL="0" lvl="0" indent="0" algn="l" rtl="0">
              <a:spcBef>
                <a:spcPts val="800"/>
              </a:spcBef>
              <a:spcAft>
                <a:spcPts val="0"/>
              </a:spcAft>
              <a:buNone/>
            </a:pPr>
            <a:endParaRPr dirty="0"/>
          </a:p>
          <a:p>
            <a:pPr marL="0" lvl="0" indent="0" algn="l" rtl="0">
              <a:spcBef>
                <a:spcPts val="800"/>
              </a:spcBef>
              <a:spcAft>
                <a:spcPts val="0"/>
              </a:spcAft>
              <a:buNone/>
            </a:pP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8449" y="443400"/>
            <a:ext cx="2731273" cy="3612900"/>
          </a:xfrm>
        </p:spPr>
        <p:txBody>
          <a:bodyPr/>
          <a:lstStyle/>
          <a:p>
            <a:r>
              <a:rPr lang="uk-UA" dirty="0"/>
              <a:t>Герт Хофстеде </a:t>
            </a:r>
          </a:p>
        </p:txBody>
      </p:sp>
      <p:sp>
        <p:nvSpPr>
          <p:cNvPr id="3" name="Текст 2"/>
          <p:cNvSpPr>
            <a:spLocks noGrp="1"/>
          </p:cNvSpPr>
          <p:nvPr>
            <p:ph type="body" idx="1"/>
          </p:nvPr>
        </p:nvSpPr>
        <p:spPr>
          <a:xfrm>
            <a:off x="3988191" y="443400"/>
            <a:ext cx="4748634" cy="4261500"/>
          </a:xfrm>
        </p:spPr>
        <p:txBody>
          <a:bodyPr/>
          <a:lstStyle/>
          <a:p>
            <a:pPr marL="95250" indent="0">
              <a:buNone/>
            </a:pPr>
            <a:r>
              <a:rPr lang="ru-RU" sz="2800" b="1" dirty="0"/>
              <a:t>Осі культурних протиставлень</a:t>
            </a:r>
            <a:r>
              <a:rPr lang="ru-RU" sz="2800" b="1" dirty="0" smtClean="0"/>
              <a:t>:</a:t>
            </a:r>
          </a:p>
          <a:p>
            <a:pPr marL="95250" indent="0">
              <a:buNone/>
            </a:pPr>
            <a:endParaRPr lang="ru-RU" sz="2800" dirty="0"/>
          </a:p>
          <a:p>
            <a:r>
              <a:rPr lang="ru-RU" sz="2800" dirty="0"/>
              <a:t>Дистанція влади</a:t>
            </a:r>
          </a:p>
          <a:p>
            <a:r>
              <a:rPr lang="ru-RU" sz="2800" dirty="0"/>
              <a:t>Індивідуалізм</a:t>
            </a:r>
          </a:p>
          <a:p>
            <a:r>
              <a:rPr lang="ru-RU" sz="2800" dirty="0"/>
              <a:t>Уникнення невизначеності</a:t>
            </a:r>
          </a:p>
          <a:p>
            <a:r>
              <a:rPr lang="ru-RU" sz="2800" dirty="0"/>
              <a:t>Змагальність</a:t>
            </a:r>
          </a:p>
          <a:p>
            <a:endParaRPr lang="uk-UA" dirty="0"/>
          </a:p>
        </p:txBody>
      </p:sp>
    </p:spTree>
    <p:extLst>
      <p:ext uri="{BB962C8B-B14F-4D97-AF65-F5344CB8AC3E}">
        <p14:creationId xmlns:p14="http://schemas.microsoft.com/office/powerpoint/2010/main" val="3986777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689750" y="791300"/>
            <a:ext cx="7833600" cy="1554900"/>
          </a:xfrm>
          <a:prstGeom prst="rect">
            <a:avLst/>
          </a:prstGeom>
        </p:spPr>
        <p:txBody>
          <a:bodyPr spcFirstLastPara="1" wrap="square" lIns="68575" tIns="34275" rIns="68575" bIns="34275" anchor="b" anchorCtr="0">
            <a:noAutofit/>
          </a:bodyPr>
          <a:lstStyle/>
          <a:p>
            <a:pPr marL="0" lvl="0" indent="0" algn="r" rtl="0">
              <a:spcBef>
                <a:spcPts val="0"/>
              </a:spcBef>
              <a:spcAft>
                <a:spcPts val="0"/>
              </a:spcAft>
              <a:buNone/>
            </a:pPr>
            <a:r>
              <a:rPr lang="en" sz="3600" dirty="0">
                <a:solidFill>
                  <a:schemeClr val="dk2"/>
                </a:solidFill>
              </a:rPr>
              <a:t>Тема </a:t>
            </a:r>
            <a:r>
              <a:rPr lang="ru-RU" sz="3600" dirty="0" smtClean="0">
                <a:solidFill>
                  <a:schemeClr val="dk2"/>
                </a:solidFill>
              </a:rPr>
              <a:t>2</a:t>
            </a:r>
            <a:r>
              <a:rPr lang="en" sz="3600" dirty="0" smtClean="0">
                <a:solidFill>
                  <a:schemeClr val="dk2"/>
                </a:solidFill>
              </a:rPr>
              <a:t>.</a:t>
            </a:r>
            <a:r>
              <a:rPr lang="en" sz="3600" dirty="0" smtClean="0"/>
              <a:t> </a:t>
            </a:r>
            <a:endParaRPr sz="3600" dirty="0"/>
          </a:p>
          <a:p>
            <a:pPr marL="0" lvl="0" indent="0" algn="r" rtl="0">
              <a:spcBef>
                <a:spcPts val="0"/>
              </a:spcBef>
              <a:spcAft>
                <a:spcPts val="0"/>
              </a:spcAft>
              <a:buNone/>
            </a:pPr>
            <a:r>
              <a:rPr lang="en" sz="3600" dirty="0"/>
              <a:t>Міжкультурна комунікація: </a:t>
            </a:r>
            <a:br>
              <a:rPr lang="en" sz="3600" dirty="0"/>
            </a:br>
            <a:r>
              <a:rPr lang="ru-RU" sz="3600" dirty="0" smtClean="0"/>
              <a:t>Основні поняття</a:t>
            </a:r>
            <a:endParaRPr sz="3600" dirty="0"/>
          </a:p>
        </p:txBody>
      </p:sp>
      <p:sp>
        <p:nvSpPr>
          <p:cNvPr id="64" name="Google Shape;64;p14"/>
          <p:cNvSpPr txBox="1">
            <a:spLocks noGrp="1"/>
          </p:cNvSpPr>
          <p:nvPr>
            <p:ph type="subTitle" idx="1"/>
          </p:nvPr>
        </p:nvSpPr>
        <p:spPr>
          <a:xfrm>
            <a:off x="2605875" y="2346250"/>
            <a:ext cx="5557800" cy="792600"/>
          </a:xfrm>
          <a:prstGeom prst="rect">
            <a:avLst/>
          </a:prstGeom>
        </p:spPr>
        <p:txBody>
          <a:bodyPr spcFirstLastPara="1" wrap="square" lIns="68575" tIns="34275" rIns="68575" bIns="34275" anchor="t" anchorCtr="0">
            <a:noAutofit/>
          </a:bodyPr>
          <a:lstStyle/>
          <a:p>
            <a:pPr marL="0" lvl="0" indent="0" algn="r" rtl="0">
              <a:spcBef>
                <a:spcPts val="800"/>
              </a:spcBef>
              <a:spcAft>
                <a:spcPts val="0"/>
              </a:spcAft>
              <a:buNone/>
            </a:pPr>
            <a:r>
              <a:rPr lang="ru-RU" dirty="0" smtClean="0"/>
              <a:t>Марія ПЕТРУШКЕВИЧ</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34"/>
          <p:cNvSpPr txBox="1">
            <a:spLocks noGrp="1"/>
          </p:cNvSpPr>
          <p:nvPr>
            <p:ph type="title"/>
          </p:nvPr>
        </p:nvSpPr>
        <p:spPr>
          <a:xfrm>
            <a:off x="379525" y="0"/>
            <a:ext cx="7886700" cy="1253394"/>
          </a:xfrm>
          <a:prstGeom prst="rect">
            <a:avLst/>
          </a:prstGeom>
        </p:spPr>
        <p:txBody>
          <a:bodyPr spcFirstLastPara="1" wrap="square" lIns="68575" tIns="34275" rIns="68575" bIns="34275" anchor="t" anchorCtr="0">
            <a:noAutofit/>
          </a:bodyPr>
          <a:lstStyle/>
          <a:p>
            <a:pPr lvl="0"/>
            <a:r>
              <a:rPr lang="uk-UA" dirty="0"/>
              <a:t>Напрямки вивчення міжкультурної комунікації</a:t>
            </a:r>
            <a:endParaRPr dirty="0"/>
          </a:p>
        </p:txBody>
      </p:sp>
      <p:sp>
        <p:nvSpPr>
          <p:cNvPr id="192" name="Google Shape;192;p34"/>
          <p:cNvSpPr txBox="1">
            <a:spLocks noGrp="1"/>
          </p:cNvSpPr>
          <p:nvPr>
            <p:ph type="body" idx="1"/>
          </p:nvPr>
        </p:nvSpPr>
        <p:spPr>
          <a:xfrm>
            <a:off x="379525" y="1128350"/>
            <a:ext cx="8344800" cy="2936700"/>
          </a:xfrm>
          <a:prstGeom prst="rect">
            <a:avLst/>
          </a:prstGeom>
        </p:spPr>
        <p:txBody>
          <a:bodyPr spcFirstLastPara="1" wrap="square" lIns="68575" tIns="34275" rIns="68575" bIns="34275" anchor="t" anchorCtr="0">
            <a:noAutofit/>
          </a:bodyPr>
          <a:lstStyle/>
          <a:p>
            <a:pPr marL="0" lvl="0" indent="0">
              <a:buNone/>
            </a:pPr>
            <a:r>
              <a:rPr lang="uk-UA" sz="2200" b="1" dirty="0">
                <a:solidFill>
                  <a:srgbClr val="FFC000"/>
                </a:solidFill>
              </a:rPr>
              <a:t>Психологічний</a:t>
            </a:r>
            <a:r>
              <a:rPr lang="uk-UA" sz="2200" dirty="0"/>
              <a:t> (досліджує вплив культурних відмінностей на процеси інтерпретації та категоризації, природу поведінкових стереотипів. Вивчаються категорії цінностей, мотивів, установок, стереотипів, забобон)</a:t>
            </a:r>
          </a:p>
          <a:p>
            <a:pPr marL="0" lvl="0" indent="0">
              <a:buNone/>
            </a:pPr>
            <a:r>
              <a:rPr lang="uk-UA" sz="2200" b="1" dirty="0">
                <a:solidFill>
                  <a:srgbClr val="FFC000"/>
                </a:solidFill>
              </a:rPr>
              <a:t>Соціологічний</a:t>
            </a:r>
            <a:r>
              <a:rPr lang="uk-UA" sz="2200" dirty="0"/>
              <a:t> (використовуються методи анкетування для виявлення ціннісних установок та стереотипів, соціальної адаптації мігрантів, збереження/втрати традиційної культури у національних меншин)</a:t>
            </a:r>
          </a:p>
          <a:p>
            <a:pPr marL="0" lvl="0" indent="0">
              <a:buNone/>
            </a:pPr>
            <a:r>
              <a:rPr lang="uk-UA" sz="2200" b="1" dirty="0">
                <a:solidFill>
                  <a:srgbClr val="FFC000"/>
                </a:solidFill>
              </a:rPr>
              <a:t>Лінгвістичний</a:t>
            </a:r>
            <a:r>
              <a:rPr lang="uk-UA" sz="2200" dirty="0"/>
              <a:t> (досліджує різні комунікативні стилі, особливості вживання слів та створення дискурсу, спрощення/ускладнення граматичної структури)</a:t>
            </a:r>
          </a:p>
          <a:p>
            <a:pPr marL="0" lvl="0" indent="0" algn="l" rtl="0">
              <a:spcBef>
                <a:spcPts val="800"/>
              </a:spcBef>
              <a:spcAft>
                <a:spcPts val="0"/>
              </a:spcAft>
              <a:buNone/>
            </a:pP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Крос-культурна прагматика </a:t>
            </a:r>
          </a:p>
        </p:txBody>
      </p:sp>
      <p:sp>
        <p:nvSpPr>
          <p:cNvPr id="3" name="Текст 2"/>
          <p:cNvSpPr>
            <a:spLocks noGrp="1"/>
          </p:cNvSpPr>
          <p:nvPr>
            <p:ph type="body" idx="1"/>
          </p:nvPr>
        </p:nvSpPr>
        <p:spPr/>
        <p:txBody>
          <a:bodyPr/>
          <a:lstStyle/>
          <a:p>
            <a:pPr marL="95250" indent="0">
              <a:buNone/>
            </a:pPr>
            <a:r>
              <a:rPr lang="uk-UA" sz="2400" dirty="0"/>
              <a:t>займається порівняльним аналізом окремих принципів, що характеризують комунікативну діяльність та відповідними культурними сценаріями. Один з основних прагматичних принципів – «принцип ввічливості» запропонований </a:t>
            </a:r>
            <a:r>
              <a:rPr lang="uk-UA" sz="2400" b="1" dirty="0">
                <a:solidFill>
                  <a:srgbClr val="FFC000"/>
                </a:solidFill>
              </a:rPr>
              <a:t>Пенелопою Браун</a:t>
            </a:r>
            <a:r>
              <a:rPr lang="uk-UA" sz="2400" dirty="0"/>
              <a:t> та </a:t>
            </a:r>
            <a:r>
              <a:rPr lang="uk-UA" sz="2400" b="1" dirty="0">
                <a:solidFill>
                  <a:srgbClr val="FFC000"/>
                </a:solidFill>
              </a:rPr>
              <a:t>Стівеном Левінсоном</a:t>
            </a:r>
            <a:r>
              <a:rPr lang="uk-UA" sz="2400" dirty="0"/>
              <a:t>. Крос-культурні відмінності проявляються у типі ввічливості – заснованому на солідарності чи підтримці дистанції – характерному для конкретної культури.</a:t>
            </a:r>
          </a:p>
          <a:p>
            <a:endParaRPr lang="uk-UA" dirty="0"/>
          </a:p>
        </p:txBody>
      </p:sp>
    </p:spTree>
    <p:extLst>
      <p:ext uri="{BB962C8B-B14F-4D97-AF65-F5344CB8AC3E}">
        <p14:creationId xmlns:p14="http://schemas.microsoft.com/office/powerpoint/2010/main" val="18770277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9525" y="259194"/>
            <a:ext cx="8173632" cy="1822824"/>
          </a:xfrm>
        </p:spPr>
        <p:txBody>
          <a:bodyPr/>
          <a:lstStyle/>
          <a:p>
            <a:r>
              <a:rPr lang="uk-UA" sz="2100" dirty="0">
                <a:solidFill>
                  <a:srgbClr val="FFC000"/>
                </a:solidFill>
                <a:latin typeface="Cuprum" panose="020B0604020202020204" charset="0"/>
              </a:rPr>
              <a:t>Анна Вежбицька </a:t>
            </a:r>
            <a:r>
              <a:rPr lang="uk-UA" sz="2100" b="0" dirty="0">
                <a:latin typeface="Cuprum" panose="020B0604020202020204" charset="0"/>
              </a:rPr>
              <a:t>пропонує використовувати метамову, яка допомагає побачити, що прямі перекладні еквіваленти можуть приховувати суттєві культурно зумовлені відмінності. Дружбі, свободі чи гніву ми приписуємо характерні для нашої культури смисли, надаємо цим поняттям неіснуючу універсальність та здійснюємо культурну помилку.</a:t>
            </a:r>
          </a:p>
        </p:txBody>
      </p:sp>
      <p:sp>
        <p:nvSpPr>
          <p:cNvPr id="3" name="Текст 2"/>
          <p:cNvSpPr>
            <a:spLocks noGrp="1"/>
          </p:cNvSpPr>
          <p:nvPr>
            <p:ph type="body" idx="1"/>
          </p:nvPr>
        </p:nvSpPr>
        <p:spPr>
          <a:xfrm>
            <a:off x="267286" y="1849902"/>
            <a:ext cx="8285871" cy="2215098"/>
          </a:xfrm>
        </p:spPr>
        <p:txBody>
          <a:bodyPr/>
          <a:lstStyle/>
          <a:p>
            <a:pPr marL="95250" indent="0">
              <a:buNone/>
            </a:pPr>
            <a:r>
              <a:rPr lang="uk-UA" dirty="0"/>
              <a:t>Гендерний підхід використовує </a:t>
            </a:r>
            <a:r>
              <a:rPr lang="uk-UA" b="1" dirty="0">
                <a:solidFill>
                  <a:srgbClr val="FFC000"/>
                </a:solidFill>
              </a:rPr>
              <a:t>Дебора Таннет </a:t>
            </a:r>
            <a:r>
              <a:rPr lang="uk-UA" dirty="0"/>
              <a:t>досліджуючи особливості комунікативної поведінки чоловіків та жінок. Висловлювання представників цих двох груп зроблені однією мовою, розуміються ними неоднаково у межах різних сценаріїв.</a:t>
            </a:r>
          </a:p>
          <a:p>
            <a:pPr marL="95250" indent="0">
              <a:buNone/>
            </a:pPr>
            <a:r>
              <a:rPr lang="uk-UA" dirty="0"/>
              <a:t>Прикладні аспекти міжкультурної комунікації пов’язані з поняттям </a:t>
            </a:r>
            <a:r>
              <a:rPr lang="uk-UA" i="1" dirty="0"/>
              <a:t>міжкультурної сприйнятливості </a:t>
            </a:r>
            <a:r>
              <a:rPr lang="uk-UA" dirty="0"/>
              <a:t>(</a:t>
            </a:r>
            <a:r>
              <a:rPr lang="en-US" dirty="0"/>
              <a:t>intercultural sensitivity).</a:t>
            </a:r>
          </a:p>
          <a:p>
            <a:pPr marL="95250" indent="0">
              <a:buNone/>
            </a:pPr>
            <a:endParaRPr lang="uk-UA" dirty="0"/>
          </a:p>
        </p:txBody>
      </p:sp>
    </p:spTree>
    <p:extLst>
      <p:ext uri="{BB962C8B-B14F-4D97-AF65-F5344CB8AC3E}">
        <p14:creationId xmlns:p14="http://schemas.microsoft.com/office/powerpoint/2010/main" val="31423643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152400" y="443400"/>
            <a:ext cx="3581400" cy="3612900"/>
          </a:xfrm>
          <a:prstGeom prst="rect">
            <a:avLst/>
          </a:prstGeom>
        </p:spPr>
        <p:txBody>
          <a:bodyPr spcFirstLastPara="1" wrap="square" lIns="68575" tIns="34275" rIns="68575" bIns="34275" anchor="t" anchorCtr="0">
            <a:noAutofit/>
          </a:bodyPr>
          <a:lstStyle/>
          <a:p>
            <a:pPr lvl="0"/>
            <a:r>
              <a:rPr lang="ru-RU" sz="4000" dirty="0"/>
              <a:t>1. Основні поняття міжкультурної комунікації</a:t>
            </a:r>
            <a:endParaRPr sz="4000" dirty="0"/>
          </a:p>
        </p:txBody>
      </p:sp>
      <p:sp>
        <p:nvSpPr>
          <p:cNvPr id="70" name="Google Shape;70;p15"/>
          <p:cNvSpPr txBox="1">
            <a:spLocks noGrp="1"/>
          </p:cNvSpPr>
          <p:nvPr>
            <p:ph type="body" idx="1"/>
          </p:nvPr>
        </p:nvSpPr>
        <p:spPr>
          <a:xfrm>
            <a:off x="3498273" y="180108"/>
            <a:ext cx="5521036" cy="4862947"/>
          </a:xfrm>
          <a:prstGeom prst="rect">
            <a:avLst/>
          </a:prstGeom>
        </p:spPr>
        <p:txBody>
          <a:bodyPr spcFirstLastPara="1" wrap="square" lIns="68575" tIns="34275" rIns="68575" bIns="34275" anchor="t" anchorCtr="0">
            <a:noAutofit/>
          </a:bodyPr>
          <a:lstStyle/>
          <a:p>
            <a:pPr marL="0" lvl="0" indent="0" algn="just">
              <a:buNone/>
            </a:pPr>
            <a:r>
              <a:rPr lang="uk-UA" sz="1600" b="1" dirty="0">
                <a:solidFill>
                  <a:srgbClr val="FFC000"/>
                </a:solidFill>
              </a:rPr>
              <a:t>Підходи до розуміння поняття «комунікація»:</a:t>
            </a:r>
          </a:p>
          <a:p>
            <a:pPr marL="285750" indent="-285750" algn="just"/>
            <a:r>
              <a:rPr lang="uk-UA" sz="1600" dirty="0"/>
              <a:t>комунікація як передача знань, ідей, інформації та ін.;</a:t>
            </a:r>
          </a:p>
          <a:p>
            <a:pPr marL="285750" indent="-285750" algn="just"/>
            <a:r>
              <a:rPr lang="uk-UA" sz="1600" dirty="0"/>
              <a:t>комунікація як розуміння, тобто комунікація розглядається як процес, завдячуючи якому ми розуміємо інших і самі намагаємося бути зрозумілими;</a:t>
            </a:r>
          </a:p>
          <a:p>
            <a:pPr marL="285750" indent="-285750" algn="just"/>
            <a:r>
              <a:rPr lang="uk-UA" sz="1600" dirty="0"/>
              <a:t>комунікація як вплив, тобто коли людина з допомогою символів, знаків намагається впливати на інших людей;</a:t>
            </a:r>
          </a:p>
          <a:p>
            <a:pPr marL="285750" indent="-285750" algn="just"/>
            <a:r>
              <a:rPr lang="uk-UA" sz="1600" dirty="0"/>
              <a:t>комунікація як творення спільноти, процес, коли з допомогою вживання мови, знаків із одиниць відбувається творення людських об’єднань;</a:t>
            </a:r>
          </a:p>
          <a:p>
            <a:pPr marL="285750" indent="-285750" algn="just"/>
            <a:r>
              <a:rPr lang="uk-UA" sz="1600" dirty="0"/>
              <a:t>комунікація як взаємодія між людьми з допомогою символів;</a:t>
            </a:r>
          </a:p>
          <a:p>
            <a:pPr marL="285750" indent="-285750" algn="just"/>
            <a:r>
              <a:rPr lang="uk-UA" sz="1600" dirty="0"/>
              <a:t>комунікація як обмін значеннями між людьми (вона можлива в тій мірі, в якій люди мають спільні прагнення й відносно єдину культурну базу);</a:t>
            </a:r>
          </a:p>
          <a:p>
            <a:pPr marL="285750" indent="-285750" algn="just"/>
            <a:r>
              <a:rPr lang="uk-UA" sz="1600" dirty="0"/>
              <a:t>комунікація як складова суспільного процесу, тобто акт комунікації розглядається як засіб, через який виражаються групові норми, здійснюється суспільний контроль та ін.</a:t>
            </a:r>
          </a:p>
          <a:p>
            <a:pPr marL="0" lvl="0" indent="0" algn="l" rtl="0">
              <a:spcBef>
                <a:spcPts val="800"/>
              </a:spcBef>
              <a:spcAft>
                <a:spcPts val="0"/>
              </a:spcAft>
              <a:buNone/>
            </a:pPr>
            <a:endParaRPr sz="2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4692" y="443400"/>
            <a:ext cx="2743200" cy="3612900"/>
          </a:xfrm>
        </p:spPr>
        <p:txBody>
          <a:bodyPr/>
          <a:lstStyle/>
          <a:p>
            <a:r>
              <a:rPr lang="uk-UA" sz="3200" dirty="0"/>
              <a:t>Міжкультурна комунікація </a:t>
            </a:r>
          </a:p>
        </p:txBody>
      </p:sp>
      <p:sp>
        <p:nvSpPr>
          <p:cNvPr id="3" name="Текст 2"/>
          <p:cNvSpPr>
            <a:spLocks noGrp="1"/>
          </p:cNvSpPr>
          <p:nvPr>
            <p:ph type="body" idx="1"/>
          </p:nvPr>
        </p:nvSpPr>
        <p:spPr>
          <a:xfrm>
            <a:off x="3706091" y="138545"/>
            <a:ext cx="5126182" cy="4883728"/>
          </a:xfrm>
        </p:spPr>
        <p:txBody>
          <a:bodyPr/>
          <a:lstStyle/>
          <a:p>
            <a:pPr marL="95250" indent="0" algn="just">
              <a:buNone/>
            </a:pPr>
            <a:r>
              <a:rPr lang="uk-UA" dirty="0"/>
              <a:t>Термін «міжкультурна комунікація» у вузькому смислі пов'язаний з роботою </a:t>
            </a:r>
            <a:r>
              <a:rPr lang="uk-UA" b="1" dirty="0">
                <a:solidFill>
                  <a:srgbClr val="FFC000"/>
                </a:solidFill>
              </a:rPr>
              <a:t>Едварда Холла </a:t>
            </a:r>
            <a:r>
              <a:rPr lang="uk-UA" dirty="0"/>
              <a:t>та </a:t>
            </a:r>
            <a:r>
              <a:rPr lang="uk-UA" b="1" dirty="0">
                <a:solidFill>
                  <a:srgbClr val="FFC000"/>
                </a:solidFill>
              </a:rPr>
              <a:t>Джорджа Трагера </a:t>
            </a:r>
            <a:r>
              <a:rPr lang="uk-UA" dirty="0"/>
              <a:t>«</a:t>
            </a:r>
            <a:r>
              <a:rPr lang="en-US" dirty="0"/>
              <a:t>Culture as Communication» (1954) </a:t>
            </a:r>
            <a:r>
              <a:rPr lang="uk-UA" dirty="0"/>
              <a:t>та підручником </a:t>
            </a:r>
            <a:r>
              <a:rPr lang="uk-UA" b="1" dirty="0">
                <a:solidFill>
                  <a:srgbClr val="FFC000"/>
                </a:solidFill>
              </a:rPr>
              <a:t>Ларрі Самовара </a:t>
            </a:r>
            <a:r>
              <a:rPr lang="uk-UA" dirty="0"/>
              <a:t>та </a:t>
            </a:r>
            <a:r>
              <a:rPr lang="uk-UA" b="1" dirty="0">
                <a:solidFill>
                  <a:srgbClr val="FFC000"/>
                </a:solidFill>
              </a:rPr>
              <a:t>Річарда Портера </a:t>
            </a:r>
            <a:r>
              <a:rPr lang="uk-UA" dirty="0"/>
              <a:t>«</a:t>
            </a:r>
            <a:r>
              <a:rPr lang="en-US" dirty="0"/>
              <a:t>Communication between Cultures» (1972). </a:t>
            </a:r>
          </a:p>
          <a:p>
            <a:pPr marL="95250" indent="0" algn="just">
              <a:buNone/>
            </a:pPr>
            <a:r>
              <a:rPr lang="uk-UA" b="1" dirty="0">
                <a:solidFill>
                  <a:srgbClr val="FFC000"/>
                </a:solidFill>
              </a:rPr>
              <a:t>Міжкультурна комунікація</a:t>
            </a:r>
            <a:r>
              <a:rPr lang="uk-UA" b="1" dirty="0"/>
              <a:t> </a:t>
            </a:r>
            <a:r>
              <a:rPr lang="uk-UA" dirty="0"/>
              <a:t>– спілкування, обмін інформацією, що здійснюється в умовах значних культурних відмінностей які суттєво впливають на якість та буттєвість комунікативної події. Комунікативна компетентність людей, що спілкуються передбачає розуміння </a:t>
            </a:r>
            <a:r>
              <a:rPr lang="uk-UA" dirty="0" smtClean="0"/>
              <a:t>комунікативних </a:t>
            </a:r>
            <a:r>
              <a:rPr lang="uk-UA" dirty="0"/>
              <a:t>символічних систем та правил їх функціонування, принципів комунікативної взаємодії.</a:t>
            </a:r>
          </a:p>
          <a:p>
            <a:pPr marL="95250" indent="0">
              <a:buNone/>
            </a:pPr>
            <a:endParaRPr lang="uk-UA" dirty="0"/>
          </a:p>
        </p:txBody>
      </p:sp>
    </p:spTree>
    <p:extLst>
      <p:ext uri="{BB962C8B-B14F-4D97-AF65-F5344CB8AC3E}">
        <p14:creationId xmlns:p14="http://schemas.microsoft.com/office/powerpoint/2010/main" val="2847258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7"/>
          <p:cNvSpPr txBox="1">
            <a:spLocks noGrp="1"/>
          </p:cNvSpPr>
          <p:nvPr>
            <p:ph type="title"/>
          </p:nvPr>
        </p:nvSpPr>
        <p:spPr>
          <a:xfrm>
            <a:off x="379525" y="259194"/>
            <a:ext cx="7886700" cy="994200"/>
          </a:xfrm>
          <a:prstGeom prst="rect">
            <a:avLst/>
          </a:prstGeom>
        </p:spPr>
        <p:txBody>
          <a:bodyPr spcFirstLastPara="1" wrap="square" lIns="68575" tIns="34275" rIns="68575" bIns="34275" anchor="t" anchorCtr="0">
            <a:noAutofit/>
          </a:bodyPr>
          <a:lstStyle/>
          <a:p>
            <a:pPr lvl="0"/>
            <a:r>
              <a:rPr lang="uk-UA" dirty="0"/>
              <a:t>Крос-культурна комунікація </a:t>
            </a:r>
            <a:endParaRPr dirty="0"/>
          </a:p>
        </p:txBody>
      </p:sp>
      <p:sp>
        <p:nvSpPr>
          <p:cNvPr id="83" name="Google Shape;83;p17"/>
          <p:cNvSpPr txBox="1">
            <a:spLocks noGrp="1"/>
          </p:cNvSpPr>
          <p:nvPr>
            <p:ph type="body" idx="1"/>
          </p:nvPr>
        </p:nvSpPr>
        <p:spPr>
          <a:xfrm>
            <a:off x="379525" y="1378634"/>
            <a:ext cx="3738300" cy="2686366"/>
          </a:xfrm>
          <a:prstGeom prst="rect">
            <a:avLst/>
          </a:prstGeom>
        </p:spPr>
        <p:txBody>
          <a:bodyPr spcFirstLastPara="1" wrap="square" lIns="68575" tIns="34275" rIns="68575" bIns="34275" anchor="t" anchorCtr="0">
            <a:noAutofit/>
          </a:bodyPr>
          <a:lstStyle/>
          <a:p>
            <a:pPr marL="95250" lvl="0" indent="0">
              <a:lnSpc>
                <a:spcPct val="100000"/>
              </a:lnSpc>
              <a:spcBef>
                <a:spcPts val="0"/>
              </a:spcBef>
              <a:buNone/>
            </a:pPr>
            <a:r>
              <a:rPr lang="ru-RU" b="1" dirty="0"/>
              <a:t>Культура – </a:t>
            </a:r>
            <a:r>
              <a:rPr lang="ru-RU" dirty="0"/>
              <a:t>інтерпретативна модель, що використовується для сприйняття </a:t>
            </a:r>
            <a:r>
              <a:rPr lang="ru-RU" dirty="0" smtClean="0"/>
              <a:t>світу.</a:t>
            </a:r>
          </a:p>
          <a:p>
            <a:pPr marL="95250" lvl="0" indent="0">
              <a:lnSpc>
                <a:spcPct val="115000"/>
              </a:lnSpc>
              <a:spcBef>
                <a:spcPts val="0"/>
              </a:spcBef>
              <a:buNone/>
            </a:pPr>
            <a:endParaRPr lang="ru-RU" dirty="0"/>
          </a:p>
          <a:p>
            <a:pPr marL="95250" lvl="0" indent="0">
              <a:lnSpc>
                <a:spcPct val="115000"/>
              </a:lnSpc>
              <a:spcBef>
                <a:spcPts val="0"/>
              </a:spcBef>
              <a:buNone/>
            </a:pPr>
            <a:r>
              <a:rPr lang="ru-RU" b="1" dirty="0" smtClean="0"/>
              <a:t>Культура</a:t>
            </a:r>
            <a:r>
              <a:rPr lang="ru-RU" dirty="0" smtClean="0"/>
              <a:t> </a:t>
            </a:r>
            <a:r>
              <a:rPr lang="ru-RU" dirty="0"/>
              <a:t>– об’єктивація людської суб’єктивності.</a:t>
            </a:r>
          </a:p>
          <a:p>
            <a:pPr marL="95250" lvl="0" indent="0" algn="l" rtl="0">
              <a:lnSpc>
                <a:spcPct val="115000"/>
              </a:lnSpc>
              <a:spcBef>
                <a:spcPts val="0"/>
              </a:spcBef>
              <a:spcAft>
                <a:spcPts val="0"/>
              </a:spcAft>
              <a:buSzPts val="2100"/>
              <a:buNone/>
            </a:pPr>
            <a:endParaRPr b="1" dirty="0"/>
          </a:p>
        </p:txBody>
      </p:sp>
      <p:sp>
        <p:nvSpPr>
          <p:cNvPr id="84" name="Google Shape;84;p17"/>
          <p:cNvSpPr txBox="1">
            <a:spLocks noGrp="1"/>
          </p:cNvSpPr>
          <p:nvPr>
            <p:ph type="body" idx="2"/>
          </p:nvPr>
        </p:nvSpPr>
        <p:spPr>
          <a:xfrm>
            <a:off x="4678950" y="1253350"/>
            <a:ext cx="3738300" cy="2811600"/>
          </a:xfrm>
          <a:prstGeom prst="rect">
            <a:avLst/>
          </a:prstGeom>
        </p:spPr>
        <p:txBody>
          <a:bodyPr spcFirstLastPara="1" wrap="square" lIns="68575" tIns="34275" rIns="68575" bIns="34275" anchor="t" anchorCtr="0">
            <a:noAutofit/>
          </a:bodyPr>
          <a:lstStyle/>
          <a:p>
            <a:pPr marL="95250" lvl="0" indent="0">
              <a:lnSpc>
                <a:spcPct val="100000"/>
              </a:lnSpc>
              <a:buNone/>
            </a:pPr>
            <a:r>
              <a:rPr lang="ru-RU" b="1" dirty="0"/>
              <a:t>Крос-культурна комунікація – </a:t>
            </a:r>
            <a:r>
              <a:rPr lang="ru-RU" dirty="0"/>
              <a:t>вивчення конкретного феномена у двох або більше культурах; пов’язана із порівнянням комунікативних компетентностей представників різних культур.</a:t>
            </a:r>
          </a:p>
          <a:p>
            <a:pPr marL="457200" lvl="0" indent="-361950" algn="l" rtl="0">
              <a:spcBef>
                <a:spcPts val="800"/>
              </a:spcBef>
              <a:spcAft>
                <a:spcPts val="0"/>
              </a:spcAft>
              <a:buSzPts val="2100"/>
              <a:buChar char="•"/>
            </a:pPr>
            <a:endParaRPr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9"/>
          <p:cNvSpPr txBox="1">
            <a:spLocks noGrp="1"/>
          </p:cNvSpPr>
          <p:nvPr>
            <p:ph type="title"/>
          </p:nvPr>
        </p:nvSpPr>
        <p:spPr>
          <a:xfrm>
            <a:off x="379525" y="83127"/>
            <a:ext cx="8229050" cy="1170273"/>
          </a:xfrm>
          <a:prstGeom prst="rect">
            <a:avLst/>
          </a:prstGeom>
        </p:spPr>
        <p:txBody>
          <a:bodyPr spcFirstLastPara="1" wrap="square" lIns="68575" tIns="34275" rIns="68575" bIns="34275" anchor="t" anchorCtr="0">
            <a:noAutofit/>
          </a:bodyPr>
          <a:lstStyle/>
          <a:p>
            <a:pPr lvl="0"/>
            <a:r>
              <a:rPr lang="ru-RU" sz="3900" dirty="0"/>
              <a:t>2. «Діалог» і «монолог» як виміри культури</a:t>
            </a:r>
            <a:endParaRPr sz="3900" dirty="0"/>
          </a:p>
        </p:txBody>
      </p:sp>
      <p:sp>
        <p:nvSpPr>
          <p:cNvPr id="95" name="Google Shape;95;p19"/>
          <p:cNvSpPr txBox="1">
            <a:spLocks noGrp="1"/>
          </p:cNvSpPr>
          <p:nvPr>
            <p:ph type="body" idx="1"/>
          </p:nvPr>
        </p:nvSpPr>
        <p:spPr>
          <a:xfrm>
            <a:off x="379524" y="1066800"/>
            <a:ext cx="3278075" cy="3844636"/>
          </a:xfrm>
          <a:prstGeom prst="rect">
            <a:avLst/>
          </a:prstGeom>
        </p:spPr>
        <p:txBody>
          <a:bodyPr spcFirstLastPara="1" wrap="square" lIns="68575" tIns="34275" rIns="68575" bIns="34275" anchor="t" anchorCtr="0">
            <a:noAutofit/>
          </a:bodyPr>
          <a:lstStyle/>
          <a:p>
            <a:pPr marL="0" lvl="0" indent="0">
              <a:buNone/>
            </a:pPr>
            <a:r>
              <a:rPr lang="uk-UA" sz="1800" b="1" dirty="0"/>
              <a:t>Діалог </a:t>
            </a:r>
            <a:r>
              <a:rPr lang="uk-UA" sz="1800" dirty="0"/>
              <a:t>– сутнісна складова міжкультурної комунікації; його теоретичні основи пов’язані з філософією діалогу (</a:t>
            </a:r>
            <a:r>
              <a:rPr lang="uk-UA" sz="1800" b="1" dirty="0">
                <a:solidFill>
                  <a:srgbClr val="FFC000"/>
                </a:solidFill>
              </a:rPr>
              <a:t>Мартін Бубер, Карл Ясперс, Ойген Розеншток-Гюссі, Поль Рікер, Емануель Левінас</a:t>
            </a:r>
            <a:r>
              <a:rPr lang="uk-UA" sz="1800" dirty="0" smtClean="0"/>
              <a:t>).</a:t>
            </a:r>
          </a:p>
          <a:p>
            <a:pPr marL="0" lvl="0" indent="0">
              <a:buNone/>
            </a:pPr>
            <a:endParaRPr lang="uk-UA" sz="1800" dirty="0"/>
          </a:p>
          <a:p>
            <a:pPr marL="0" lvl="0" indent="0">
              <a:buNone/>
            </a:pPr>
            <a:r>
              <a:rPr lang="uk-UA" sz="1800" b="1" dirty="0"/>
              <a:t>Моральні діалоги </a:t>
            </a:r>
            <a:r>
              <a:rPr lang="uk-UA" sz="1800" dirty="0"/>
              <a:t>– це соціальні процеси, які дозволяють суспільствам або спільнотам формувати нові спільні моральні розуміння. </a:t>
            </a:r>
          </a:p>
          <a:p>
            <a:pPr marL="0" lvl="0" indent="0" algn="just">
              <a:buNone/>
            </a:pPr>
            <a:endParaRPr lang="uk-UA" sz="1800" dirty="0"/>
          </a:p>
          <a:p>
            <a:pPr marL="0" lvl="0" indent="0" algn="l" rtl="0">
              <a:spcBef>
                <a:spcPts val="800"/>
              </a:spcBef>
              <a:spcAft>
                <a:spcPts val="0"/>
              </a:spcAft>
              <a:buNone/>
            </a:pPr>
            <a:endParaRPr sz="1800" dirty="0"/>
          </a:p>
        </p:txBody>
      </p:sp>
      <p:sp>
        <p:nvSpPr>
          <p:cNvPr id="96" name="Google Shape;96;p19"/>
          <p:cNvSpPr txBox="1">
            <a:spLocks noGrp="1"/>
          </p:cNvSpPr>
          <p:nvPr>
            <p:ph type="body" idx="1"/>
          </p:nvPr>
        </p:nvSpPr>
        <p:spPr>
          <a:xfrm>
            <a:off x="3920836" y="1066800"/>
            <a:ext cx="2424546" cy="2689200"/>
          </a:xfrm>
          <a:prstGeom prst="rect">
            <a:avLst/>
          </a:prstGeom>
        </p:spPr>
        <p:txBody>
          <a:bodyPr spcFirstLastPara="1" wrap="square" lIns="68575" tIns="34275" rIns="68575" bIns="34275" anchor="t" anchorCtr="0">
            <a:noAutofit/>
          </a:bodyPr>
          <a:lstStyle/>
          <a:p>
            <a:pPr marL="0" lvl="0" indent="0">
              <a:buNone/>
            </a:pPr>
            <a:r>
              <a:rPr lang="uk-UA" sz="1800" b="1" dirty="0"/>
              <a:t>Егалітарний діалог </a:t>
            </a:r>
            <a:r>
              <a:rPr lang="uk-UA" sz="1800" dirty="0"/>
              <a:t>– концепція діалогічного навчання. Його можна визначити як діалог, у якому внески розглядаються відповідно до обґрунтованості їхніх міркувань, а не відповідно до статусу чи позиції влади тих, хто їх робить.</a:t>
            </a:r>
          </a:p>
          <a:p>
            <a:pPr marL="0" lvl="0" indent="0" algn="l" rtl="0">
              <a:spcBef>
                <a:spcPts val="800"/>
              </a:spcBef>
              <a:spcAft>
                <a:spcPts val="0"/>
              </a:spcAft>
              <a:buNone/>
            </a:pPr>
            <a:endParaRPr sz="1800" dirty="0"/>
          </a:p>
        </p:txBody>
      </p:sp>
      <p:sp>
        <p:nvSpPr>
          <p:cNvPr id="97" name="Google Shape;97;p19"/>
          <p:cNvSpPr txBox="1">
            <a:spLocks noGrp="1"/>
          </p:cNvSpPr>
          <p:nvPr>
            <p:ph type="body" idx="1"/>
          </p:nvPr>
        </p:nvSpPr>
        <p:spPr>
          <a:xfrm>
            <a:off x="6670963" y="1066800"/>
            <a:ext cx="2334491" cy="2689200"/>
          </a:xfrm>
          <a:prstGeom prst="rect">
            <a:avLst/>
          </a:prstGeom>
        </p:spPr>
        <p:txBody>
          <a:bodyPr spcFirstLastPara="1" wrap="square" lIns="68575" tIns="34275" rIns="68575" bIns="34275" anchor="t" anchorCtr="0">
            <a:noAutofit/>
          </a:bodyPr>
          <a:lstStyle/>
          <a:p>
            <a:pPr marL="0" lvl="0" indent="0">
              <a:buNone/>
            </a:pPr>
            <a:r>
              <a:rPr lang="ru-RU" sz="1800" b="1" dirty="0"/>
              <a:t>Структурований діалог </a:t>
            </a:r>
            <a:r>
              <a:rPr lang="ru-RU" sz="1800" dirty="0"/>
              <a:t>в міжкультурній комунікації є діалоговими практиками, розробленими як засіб орієнтації діалогічного дискурсу на розуміння проблеми та консенсусні дії. </a:t>
            </a:r>
          </a:p>
          <a:p>
            <a:pPr marL="0" lvl="0" indent="0" algn="l" rtl="0">
              <a:spcBef>
                <a:spcPts val="800"/>
              </a:spcBef>
              <a:spcAft>
                <a:spcPts val="0"/>
              </a:spcAft>
              <a:buNone/>
            </a:pPr>
            <a:endParaRPr sz="1600" dirty="0"/>
          </a:p>
          <a:p>
            <a:pPr marL="0" lvl="0" indent="0" algn="l" rtl="0">
              <a:spcBef>
                <a:spcPts val="800"/>
              </a:spcBef>
              <a:spcAft>
                <a:spcPts val="0"/>
              </a:spcAft>
              <a:buNone/>
            </a:pPr>
            <a:endParaRPr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0"/>
          <p:cNvSpPr txBox="1">
            <a:spLocks noGrp="1"/>
          </p:cNvSpPr>
          <p:nvPr>
            <p:ph type="title"/>
          </p:nvPr>
        </p:nvSpPr>
        <p:spPr>
          <a:xfrm>
            <a:off x="1377450" y="273850"/>
            <a:ext cx="7137900" cy="994200"/>
          </a:xfrm>
          <a:prstGeom prst="rect">
            <a:avLst/>
          </a:prstGeom>
        </p:spPr>
        <p:txBody>
          <a:bodyPr spcFirstLastPara="1" wrap="square" lIns="68575" tIns="34275" rIns="68575" bIns="34275" anchor="t" anchorCtr="0">
            <a:noAutofit/>
          </a:bodyPr>
          <a:lstStyle/>
          <a:p>
            <a:pPr lvl="0"/>
            <a:r>
              <a:rPr lang="uk-UA" dirty="0"/>
              <a:t>Монолог</a:t>
            </a:r>
            <a:endParaRPr dirty="0"/>
          </a:p>
        </p:txBody>
      </p:sp>
      <p:sp>
        <p:nvSpPr>
          <p:cNvPr id="103" name="Google Shape;103;p20"/>
          <p:cNvSpPr txBox="1">
            <a:spLocks noGrp="1"/>
          </p:cNvSpPr>
          <p:nvPr>
            <p:ph type="body" idx="1"/>
          </p:nvPr>
        </p:nvSpPr>
        <p:spPr>
          <a:xfrm>
            <a:off x="1377450" y="1032164"/>
            <a:ext cx="7137900" cy="3422486"/>
          </a:xfrm>
          <a:prstGeom prst="rect">
            <a:avLst/>
          </a:prstGeom>
        </p:spPr>
        <p:txBody>
          <a:bodyPr spcFirstLastPara="1" wrap="square" lIns="68575" tIns="34275" rIns="68575" bIns="34275" anchor="t" anchorCtr="0">
            <a:noAutofit/>
          </a:bodyPr>
          <a:lstStyle/>
          <a:p>
            <a:pPr marL="0" lvl="0" indent="0">
              <a:buNone/>
            </a:pPr>
            <a:r>
              <a:rPr lang="uk-UA" sz="2300" dirty="0"/>
              <a:t>Прикладом монологу культури є </a:t>
            </a:r>
            <a:r>
              <a:rPr lang="uk-UA" sz="2300" b="1" dirty="0"/>
              <a:t>європоцентризм</a:t>
            </a:r>
            <a:r>
              <a:rPr lang="uk-UA" sz="2300" dirty="0"/>
              <a:t> – світоглядна установка, культурна традиція та політичні переконання про вищість західноєвропейської цивілізації у світовій історії та культурі. </a:t>
            </a:r>
            <a:r>
              <a:rPr lang="uk-UA" sz="2300" dirty="0" smtClean="0"/>
              <a:t>Європоцентризм вважає </a:t>
            </a:r>
            <a:r>
              <a:rPr lang="uk-UA" sz="2300" dirty="0"/>
              <a:t>європейські цінності, релігійні переконання, способи життя та бачення світу універсальними. Основи європоцентризму закладаються в античній культурі та існують непохитно до Нового часу. Вперше піддається критиці </a:t>
            </a:r>
            <a:r>
              <a:rPr lang="uk-UA" sz="2300" b="1" dirty="0">
                <a:solidFill>
                  <a:srgbClr val="FFC000"/>
                </a:solidFill>
              </a:rPr>
              <a:t>Йоганном-Готфрідом Гердетом </a:t>
            </a:r>
            <a:r>
              <a:rPr lang="uk-UA" sz="2300" dirty="0"/>
              <a:t>та </a:t>
            </a:r>
            <a:r>
              <a:rPr lang="uk-UA" sz="2300" b="1" dirty="0" err="1" smtClean="0">
                <a:solidFill>
                  <a:srgbClr val="FFC000"/>
                </a:solidFill>
              </a:rPr>
              <a:t>Джамбаттісто</a:t>
            </a:r>
            <a:r>
              <a:rPr lang="uk-UA" sz="2300" b="1" dirty="0" smtClean="0">
                <a:solidFill>
                  <a:srgbClr val="FFC000"/>
                </a:solidFill>
              </a:rPr>
              <a:t> </a:t>
            </a:r>
            <a:r>
              <a:rPr lang="uk-UA" sz="2300" b="1" dirty="0">
                <a:solidFill>
                  <a:srgbClr val="FFC000"/>
                </a:solidFill>
              </a:rPr>
              <a:t>Віко</a:t>
            </a:r>
            <a:r>
              <a:rPr lang="uk-UA" sz="2300" dirty="0"/>
              <a:t>. Європоцентризм пов'язаний з ідеями деколонізації, третього світу, неоколоніалізму.</a:t>
            </a:r>
          </a:p>
          <a:p>
            <a:pPr marL="0" lvl="0" indent="0" algn="l" rtl="0">
              <a:spcBef>
                <a:spcPts val="800"/>
              </a:spcBef>
              <a:spcAft>
                <a:spcPts val="0"/>
              </a:spcAft>
              <a:buNone/>
            </a:pPr>
            <a:endParaRPr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1"/>
          <p:cNvSpPr txBox="1">
            <a:spLocks noGrp="1"/>
          </p:cNvSpPr>
          <p:nvPr>
            <p:ph type="title"/>
          </p:nvPr>
        </p:nvSpPr>
        <p:spPr>
          <a:xfrm>
            <a:off x="379525" y="187036"/>
            <a:ext cx="8314202" cy="1066358"/>
          </a:xfrm>
          <a:prstGeom prst="rect">
            <a:avLst/>
          </a:prstGeom>
        </p:spPr>
        <p:txBody>
          <a:bodyPr spcFirstLastPara="1" wrap="square" lIns="68575" tIns="34275" rIns="68575" bIns="34275" anchor="t" anchorCtr="0">
            <a:noAutofit/>
          </a:bodyPr>
          <a:lstStyle/>
          <a:p>
            <a:pPr lvl="0"/>
            <a:r>
              <a:rPr lang="ru-RU" dirty="0"/>
              <a:t>3. Основні моделі комунікації в культурі</a:t>
            </a:r>
            <a:endParaRPr dirty="0"/>
          </a:p>
        </p:txBody>
      </p:sp>
      <p:sp>
        <p:nvSpPr>
          <p:cNvPr id="109" name="Google Shape;109;p21"/>
          <p:cNvSpPr txBox="1">
            <a:spLocks noGrp="1"/>
          </p:cNvSpPr>
          <p:nvPr>
            <p:ph type="body" idx="1"/>
          </p:nvPr>
        </p:nvSpPr>
        <p:spPr>
          <a:xfrm>
            <a:off x="1011381" y="1981200"/>
            <a:ext cx="7254843" cy="2083799"/>
          </a:xfrm>
          <a:prstGeom prst="rect">
            <a:avLst/>
          </a:prstGeom>
        </p:spPr>
        <p:txBody>
          <a:bodyPr spcFirstLastPara="1" wrap="square" lIns="68575" tIns="34275" rIns="68575" bIns="34275" anchor="t" anchorCtr="0">
            <a:noAutofit/>
          </a:bodyPr>
          <a:lstStyle/>
          <a:p>
            <a:pPr marL="0" lvl="0" indent="0">
              <a:buNone/>
            </a:pPr>
            <a:r>
              <a:rPr lang="ru-RU" sz="2800" b="1" i="1" dirty="0"/>
              <a:t>Модель комунікації </a:t>
            </a:r>
            <a:r>
              <a:rPr lang="ru-RU" sz="2800" dirty="0"/>
              <a:t>є вербальними або графічними представленнями, що відображають процес комунікації в схематичній і спрощеній формі.</a:t>
            </a:r>
          </a:p>
          <a:p>
            <a:pPr marL="0" lvl="0" indent="0" algn="l" rtl="0">
              <a:spcBef>
                <a:spcPts val="800"/>
              </a:spcBef>
              <a:spcAft>
                <a:spcPts val="0"/>
              </a:spcAft>
              <a:buNone/>
            </a:pPr>
            <a:endParaRPr dirty="0"/>
          </a:p>
          <a:p>
            <a:pPr marL="0" lvl="0" indent="0" algn="l" rtl="0">
              <a:spcBef>
                <a:spcPts val="800"/>
              </a:spcBef>
              <a:spcAft>
                <a:spcPts val="0"/>
              </a:spcAft>
              <a:buNone/>
            </a:pP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7450" y="90056"/>
            <a:ext cx="7137900" cy="720435"/>
          </a:xfrm>
        </p:spPr>
        <p:txBody>
          <a:bodyPr/>
          <a:lstStyle/>
          <a:p>
            <a:r>
              <a:rPr lang="uk-UA" dirty="0"/>
              <a:t>Модель Г. Лассвелла</a:t>
            </a:r>
            <a:br>
              <a:rPr lang="uk-UA" dirty="0"/>
            </a:br>
            <a:endParaRPr lang="uk-UA" dirty="0"/>
          </a:p>
        </p:txBody>
      </p:sp>
      <p:sp>
        <p:nvSpPr>
          <p:cNvPr id="3" name="Текст 2"/>
          <p:cNvSpPr>
            <a:spLocks noGrp="1"/>
          </p:cNvSpPr>
          <p:nvPr>
            <p:ph type="body" idx="1"/>
          </p:nvPr>
        </p:nvSpPr>
        <p:spPr>
          <a:xfrm>
            <a:off x="3900054" y="1268050"/>
            <a:ext cx="4615295" cy="2154023"/>
          </a:xfrm>
        </p:spPr>
        <p:txBody>
          <a:bodyPr/>
          <a:lstStyle/>
          <a:p>
            <a:endParaRPr lang="uk-UA" dirty="0"/>
          </a:p>
        </p:txBody>
      </p:sp>
      <p:pic>
        <p:nvPicPr>
          <p:cNvPr id="4" name="Рисунок 3"/>
          <p:cNvPicPr>
            <a:picLocks noChangeAspect="1"/>
          </p:cNvPicPr>
          <p:nvPr/>
        </p:nvPicPr>
        <p:blipFill>
          <a:blip r:embed="rId2"/>
          <a:stretch>
            <a:fillRect/>
          </a:stretch>
        </p:blipFill>
        <p:spPr>
          <a:xfrm>
            <a:off x="1034370" y="886691"/>
            <a:ext cx="7874038" cy="4100946"/>
          </a:xfrm>
          <a:prstGeom prst="rect">
            <a:avLst/>
          </a:prstGeom>
        </p:spPr>
      </p:pic>
    </p:spTree>
    <p:extLst>
      <p:ext uri="{BB962C8B-B14F-4D97-AF65-F5344CB8AC3E}">
        <p14:creationId xmlns:p14="http://schemas.microsoft.com/office/powerpoint/2010/main" val="4204678570"/>
      </p:ext>
    </p:extLst>
  </p:cSld>
  <p:clrMapOvr>
    <a:masterClrMapping/>
  </p:clrMapOvr>
</p:sld>
</file>

<file path=ppt/theme/theme1.xml><?xml version="1.0" encoding="utf-8"?>
<a:theme xmlns:a="http://schemas.openxmlformats.org/drawingml/2006/main" name="EUCC (EuroCultCom)">
  <a:themeElements>
    <a:clrScheme name="Office">
      <a:dk1>
        <a:srgbClr val="0050AF"/>
      </a:dk1>
      <a:lt1>
        <a:srgbClr val="FFFFFF"/>
      </a:lt1>
      <a:dk2>
        <a:srgbClr val="013370"/>
      </a:dk2>
      <a:lt2>
        <a:srgbClr val="E7E6E6"/>
      </a:lt2>
      <a:accent1>
        <a:srgbClr val="338AF3"/>
      </a:accent1>
      <a:accent2>
        <a:srgbClr val="FFDA44"/>
      </a:accent2>
      <a:accent3>
        <a:srgbClr val="A6CCFB"/>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TotalTime>
  <Words>997</Words>
  <Application>Microsoft Office PowerPoint</Application>
  <PresentationFormat>Экран (16:9)</PresentationFormat>
  <Paragraphs>54</Paragraphs>
  <Slides>23</Slides>
  <Notes>11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23</vt:i4>
      </vt:variant>
    </vt:vector>
  </HeadingPairs>
  <TitlesOfParts>
    <vt:vector size="28" baseType="lpstr">
      <vt:lpstr>Arial</vt:lpstr>
      <vt:lpstr>Calibri</vt:lpstr>
      <vt:lpstr>Cuprum</vt:lpstr>
      <vt:lpstr>Alice</vt:lpstr>
      <vt:lpstr>EUCC (EuroCultCom)</vt:lpstr>
      <vt:lpstr>Презентация PowerPoint</vt:lpstr>
      <vt:lpstr>Тема 2.  Міжкультурна комунікація:  Основні поняття</vt:lpstr>
      <vt:lpstr>1. Основні поняття міжкультурної комунікації</vt:lpstr>
      <vt:lpstr>Міжкультурна комунікація </vt:lpstr>
      <vt:lpstr>Крос-культурна комунікація </vt:lpstr>
      <vt:lpstr>2. «Діалог» і «монолог» як виміри культури</vt:lpstr>
      <vt:lpstr>Монолог</vt:lpstr>
      <vt:lpstr>3. Основні моделі комунікації в культурі</vt:lpstr>
      <vt:lpstr>Модель Г. Лассвелла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4. Антропологічний підхід до міжкультурних відносин</vt:lpstr>
      <vt:lpstr>5. Методологія вивчення міжкультурної комунікації</vt:lpstr>
      <vt:lpstr>Герт Хофстеде </vt:lpstr>
      <vt:lpstr>Напрямки вивчення міжкультурної комунікації</vt:lpstr>
      <vt:lpstr>Крос-культурна прагматика </vt:lpstr>
      <vt:lpstr>Анна Вежбицька пропонує використовувати метамову, яка допомагає побачити, що прямі перекладні еквіваленти можуть приховувати суттєві культурно зумовлені відмінності. Дружбі, свободі чи гніву ми приписуємо характерні для нашої культури смисли, надаємо цим поняттям неіснуючу універсальність та здійснюємо культурну помилку.</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cp:lastModifiedBy>Maria</cp:lastModifiedBy>
  <cp:revision>11</cp:revision>
  <dcterms:modified xsi:type="dcterms:W3CDTF">2024-04-29T07:20:30Z</dcterms:modified>
</cp:coreProperties>
</file>